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327" r:id="rId3"/>
    <p:sldId id="290" r:id="rId4"/>
    <p:sldId id="310" r:id="rId5"/>
    <p:sldId id="349" r:id="rId6"/>
    <p:sldId id="292" r:id="rId7"/>
    <p:sldId id="369" r:id="rId8"/>
    <p:sldId id="370" r:id="rId9"/>
    <p:sldId id="372" r:id="rId10"/>
    <p:sldId id="365" r:id="rId11"/>
    <p:sldId id="371" r:id="rId12"/>
    <p:sldId id="385" r:id="rId13"/>
    <p:sldId id="377" r:id="rId14"/>
    <p:sldId id="383" r:id="rId15"/>
    <p:sldId id="375" r:id="rId16"/>
    <p:sldId id="382" r:id="rId17"/>
    <p:sldId id="374" r:id="rId18"/>
    <p:sldId id="384" r:id="rId19"/>
    <p:sldId id="376" r:id="rId20"/>
    <p:sldId id="312" r:id="rId21"/>
    <p:sldId id="313" r:id="rId22"/>
    <p:sldId id="316" r:id="rId23"/>
    <p:sldId id="319" r:id="rId24"/>
    <p:sldId id="360" r:id="rId25"/>
    <p:sldId id="325" r:id="rId26"/>
  </p:sldIdLst>
  <p:sldSz cx="9144000" cy="6858000" type="screen4x3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29" autoAdjust="0"/>
    <p:restoredTop sz="88521" autoAdjust="0"/>
  </p:normalViewPr>
  <p:slideViewPr>
    <p:cSldViewPr>
      <p:cViewPr>
        <p:scale>
          <a:sx n="75" d="100"/>
          <a:sy n="75" d="100"/>
        </p:scale>
        <p:origin x="-677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282" y="-90"/>
      </p:cViewPr>
      <p:guideLst>
        <p:guide orient="horz" pos="3128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A051B8-5785-42E3-963B-265B00B90F12}" type="doc">
      <dgm:prSet loTypeId="urn:microsoft.com/office/officeart/2005/8/layout/radial1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D35008F7-E85C-4AA0-B297-D55BA262976B}">
      <dgm:prSet phldrT="[Text]" custT="1"/>
      <dgm:spPr/>
      <dgm:t>
        <a:bodyPr/>
        <a:lstStyle/>
        <a:p>
          <a:pPr algn="ctr"/>
          <a:r>
            <a:rPr lang="en-GB" sz="1800" dirty="0" smtClean="0">
              <a:latin typeface="Arial" pitchFamily="34" charset="0"/>
              <a:cs typeface="Arial" pitchFamily="34" charset="0"/>
            </a:rPr>
            <a:t>Neighbourhood Plan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F7843F5C-740A-42D1-82C2-479E5A039034}" type="parTrans" cxnId="{2532D776-D35C-4BEF-9363-C0D4CCB83BCD}">
      <dgm:prSet/>
      <dgm:spPr/>
      <dgm:t>
        <a:bodyPr/>
        <a:lstStyle/>
        <a:p>
          <a:endParaRPr lang="en-GB"/>
        </a:p>
      </dgm:t>
    </dgm:pt>
    <dgm:pt modelId="{7EBD1262-4567-469E-8B4C-3270F944B07E}" type="sibTrans" cxnId="{2532D776-D35C-4BEF-9363-C0D4CCB83BCD}">
      <dgm:prSet/>
      <dgm:spPr/>
      <dgm:t>
        <a:bodyPr/>
        <a:lstStyle/>
        <a:p>
          <a:endParaRPr lang="en-GB"/>
        </a:p>
      </dgm:t>
    </dgm:pt>
    <dgm:pt modelId="{779976A9-B994-4246-9EE5-B43879530303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Whole Parish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48676B55-64A4-46E5-956E-F5E05D81A43B}" type="parTrans" cxnId="{6B3AF799-4361-43E4-BD40-4B9DA29A9A38}">
      <dgm:prSet/>
      <dgm:spPr/>
      <dgm:t>
        <a:bodyPr/>
        <a:lstStyle/>
        <a:p>
          <a:endParaRPr lang="en-GB" dirty="0"/>
        </a:p>
      </dgm:t>
    </dgm:pt>
    <dgm:pt modelId="{700DE00D-F6DA-473D-8803-0AD49FF84EF2}" type="sibTrans" cxnId="{6B3AF799-4361-43E4-BD40-4B9DA29A9A38}">
      <dgm:prSet/>
      <dgm:spPr/>
      <dgm:t>
        <a:bodyPr/>
        <a:lstStyle/>
        <a:p>
          <a:endParaRPr lang="en-GB"/>
        </a:p>
      </dgm:t>
    </dgm:pt>
    <dgm:pt modelId="{4D27A658-7FBE-473F-81C7-8861A5F56E21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Thematic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5A497FC9-5605-4BC9-A04A-B87EE393423F}" type="parTrans" cxnId="{F2D6CED8-9A20-42CC-B7A0-C2130C2BF346}">
      <dgm:prSet/>
      <dgm:spPr/>
      <dgm:t>
        <a:bodyPr/>
        <a:lstStyle/>
        <a:p>
          <a:endParaRPr lang="en-GB" dirty="0"/>
        </a:p>
      </dgm:t>
    </dgm:pt>
    <dgm:pt modelId="{B8C6C812-CC1E-4059-A360-21037F8DB6AA}" type="sibTrans" cxnId="{F2D6CED8-9A20-42CC-B7A0-C2130C2BF346}">
      <dgm:prSet/>
      <dgm:spPr/>
      <dgm:t>
        <a:bodyPr/>
        <a:lstStyle/>
        <a:p>
          <a:endParaRPr lang="en-GB"/>
        </a:p>
      </dgm:t>
    </dgm:pt>
    <dgm:pt modelId="{EBD022BD-1498-40D0-82DD-400B0481CB52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Area based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1101297E-AC00-4F67-9622-2CD6B1138959}" type="parTrans" cxnId="{A2DC2915-D7C7-4881-9820-E00788B618DA}">
      <dgm:prSet/>
      <dgm:spPr/>
      <dgm:t>
        <a:bodyPr/>
        <a:lstStyle/>
        <a:p>
          <a:endParaRPr lang="en-GB" dirty="0"/>
        </a:p>
      </dgm:t>
    </dgm:pt>
    <dgm:pt modelId="{61C31409-CCAE-4F2B-BB51-409C021317AF}" type="sibTrans" cxnId="{A2DC2915-D7C7-4881-9820-E00788B618DA}">
      <dgm:prSet/>
      <dgm:spPr/>
      <dgm:t>
        <a:bodyPr/>
        <a:lstStyle/>
        <a:p>
          <a:endParaRPr lang="en-GB"/>
        </a:p>
      </dgm:t>
    </dgm:pt>
    <dgm:pt modelId="{74311426-794E-4AA6-896C-EC5963A64EAD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Outcome led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DD76014F-44CF-4670-B7D7-C73D2E927EA0}" type="parTrans" cxnId="{1EFE877B-DC0F-4F77-AB9D-8FC548CA3A93}">
      <dgm:prSet/>
      <dgm:spPr/>
      <dgm:t>
        <a:bodyPr/>
        <a:lstStyle/>
        <a:p>
          <a:endParaRPr lang="en-GB" dirty="0"/>
        </a:p>
      </dgm:t>
    </dgm:pt>
    <dgm:pt modelId="{648803A9-EFEF-4BFB-9F70-A47C12A15671}" type="sibTrans" cxnId="{1EFE877B-DC0F-4F77-AB9D-8FC548CA3A93}">
      <dgm:prSet/>
      <dgm:spPr/>
      <dgm:t>
        <a:bodyPr/>
        <a:lstStyle/>
        <a:p>
          <a:endParaRPr lang="en-GB"/>
        </a:p>
      </dgm:t>
    </dgm:pt>
    <dgm:pt modelId="{9D30C01D-C305-47B9-BCF2-EDB13AD93237}" type="pres">
      <dgm:prSet presAssocID="{E1A051B8-5785-42E3-963B-265B00B90F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CEFAC63-9376-4864-9D3D-BE02538E2500}" type="pres">
      <dgm:prSet presAssocID="{D35008F7-E85C-4AA0-B297-D55BA262976B}" presName="centerShape" presStyleLbl="node0" presStyleIdx="0" presStyleCnt="1" custScaleX="189560"/>
      <dgm:spPr/>
      <dgm:t>
        <a:bodyPr/>
        <a:lstStyle/>
        <a:p>
          <a:endParaRPr lang="en-GB"/>
        </a:p>
      </dgm:t>
    </dgm:pt>
    <dgm:pt modelId="{5BCD3371-A197-455F-8694-9B84C6FD8D2B}" type="pres">
      <dgm:prSet presAssocID="{48676B55-64A4-46E5-956E-F5E05D81A43B}" presName="Name9" presStyleLbl="parChTrans1D2" presStyleIdx="0" presStyleCnt="4"/>
      <dgm:spPr/>
      <dgm:t>
        <a:bodyPr/>
        <a:lstStyle/>
        <a:p>
          <a:endParaRPr lang="en-GB"/>
        </a:p>
      </dgm:t>
    </dgm:pt>
    <dgm:pt modelId="{0C8853A8-6A77-490F-A645-D10E3B33BE69}" type="pres">
      <dgm:prSet presAssocID="{48676B55-64A4-46E5-956E-F5E05D81A43B}" presName="connTx" presStyleLbl="parChTrans1D2" presStyleIdx="0" presStyleCnt="4"/>
      <dgm:spPr/>
      <dgm:t>
        <a:bodyPr/>
        <a:lstStyle/>
        <a:p>
          <a:endParaRPr lang="en-GB"/>
        </a:p>
      </dgm:t>
    </dgm:pt>
    <dgm:pt modelId="{EF790C01-8D00-40E5-964A-5F9EF78B9804}" type="pres">
      <dgm:prSet presAssocID="{779976A9-B994-4246-9EE5-B43879530303}" presName="node" presStyleLbl="node1" presStyleIdx="0" presStyleCnt="4" custScaleX="1231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FAADBD-A0FC-4086-A942-F48F4C395E25}" type="pres">
      <dgm:prSet presAssocID="{5A497FC9-5605-4BC9-A04A-B87EE393423F}" presName="Name9" presStyleLbl="parChTrans1D2" presStyleIdx="1" presStyleCnt="4"/>
      <dgm:spPr/>
      <dgm:t>
        <a:bodyPr/>
        <a:lstStyle/>
        <a:p>
          <a:endParaRPr lang="en-GB"/>
        </a:p>
      </dgm:t>
    </dgm:pt>
    <dgm:pt modelId="{F3051B08-D63E-46C7-A1B1-924D8A56D8A3}" type="pres">
      <dgm:prSet presAssocID="{5A497FC9-5605-4BC9-A04A-B87EE393423F}" presName="connTx" presStyleLbl="parChTrans1D2" presStyleIdx="1" presStyleCnt="4"/>
      <dgm:spPr/>
      <dgm:t>
        <a:bodyPr/>
        <a:lstStyle/>
        <a:p>
          <a:endParaRPr lang="en-GB"/>
        </a:p>
      </dgm:t>
    </dgm:pt>
    <dgm:pt modelId="{22A64B41-50F4-4DB9-9696-A64347AB5E58}" type="pres">
      <dgm:prSet presAssocID="{4D27A658-7FBE-473F-81C7-8861A5F56E21}" presName="node" presStyleLbl="node1" presStyleIdx="1" presStyleCnt="4" custScaleX="138663" custRadScaleRad="149079" custRadScaleInc="-1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DC4662-9643-446B-875F-0B83A1E3102E}" type="pres">
      <dgm:prSet presAssocID="{1101297E-AC00-4F67-9622-2CD6B1138959}" presName="Name9" presStyleLbl="parChTrans1D2" presStyleIdx="2" presStyleCnt="4"/>
      <dgm:spPr/>
      <dgm:t>
        <a:bodyPr/>
        <a:lstStyle/>
        <a:p>
          <a:endParaRPr lang="en-GB"/>
        </a:p>
      </dgm:t>
    </dgm:pt>
    <dgm:pt modelId="{36F1D22F-DFE9-4FF0-8394-99C0B8FC73EE}" type="pres">
      <dgm:prSet presAssocID="{1101297E-AC00-4F67-9622-2CD6B1138959}" presName="connTx" presStyleLbl="parChTrans1D2" presStyleIdx="2" presStyleCnt="4"/>
      <dgm:spPr/>
      <dgm:t>
        <a:bodyPr/>
        <a:lstStyle/>
        <a:p>
          <a:endParaRPr lang="en-GB"/>
        </a:p>
      </dgm:t>
    </dgm:pt>
    <dgm:pt modelId="{8D2CFF5A-36A3-4012-94AD-1FC8D5D1291D}" type="pres">
      <dgm:prSet presAssocID="{EBD022BD-1498-40D0-82DD-400B0481CB52}" presName="node" presStyleLbl="node1" presStyleIdx="2" presStyleCnt="4" custScaleX="1125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B42D14D-BC6B-4B05-B74D-39A7DAF48970}" type="pres">
      <dgm:prSet presAssocID="{DD76014F-44CF-4670-B7D7-C73D2E927EA0}" presName="Name9" presStyleLbl="parChTrans1D2" presStyleIdx="3" presStyleCnt="4"/>
      <dgm:spPr/>
      <dgm:t>
        <a:bodyPr/>
        <a:lstStyle/>
        <a:p>
          <a:endParaRPr lang="en-GB"/>
        </a:p>
      </dgm:t>
    </dgm:pt>
    <dgm:pt modelId="{F978930F-FB90-4252-B01F-EA4EC8B929FE}" type="pres">
      <dgm:prSet presAssocID="{DD76014F-44CF-4670-B7D7-C73D2E927EA0}" presName="connTx" presStyleLbl="parChTrans1D2" presStyleIdx="3" presStyleCnt="4"/>
      <dgm:spPr/>
      <dgm:t>
        <a:bodyPr/>
        <a:lstStyle/>
        <a:p>
          <a:endParaRPr lang="en-GB"/>
        </a:p>
      </dgm:t>
    </dgm:pt>
    <dgm:pt modelId="{DDF11736-1029-4735-A9EC-D5ADF3B7C5DF}" type="pres">
      <dgm:prSet presAssocID="{74311426-794E-4AA6-896C-EC5963A64EAD}" presName="node" presStyleLbl="node1" presStyleIdx="3" presStyleCnt="4" custScaleX="145183" custScaleY="100045" custRadScaleRad="151772" custRadScaleInc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C59B4DE-AD24-4E8A-92FB-8149406B91FD}" type="presOf" srcId="{48676B55-64A4-46E5-956E-F5E05D81A43B}" destId="{0C8853A8-6A77-490F-A645-D10E3B33BE69}" srcOrd="1" destOrd="0" presId="urn:microsoft.com/office/officeart/2005/8/layout/radial1"/>
    <dgm:cxn modelId="{D446AD8A-3ABB-44DE-8DE0-100C0FCFA2AB}" type="presOf" srcId="{D35008F7-E85C-4AA0-B297-D55BA262976B}" destId="{9CEFAC63-9376-4864-9D3D-BE02538E2500}" srcOrd="0" destOrd="0" presId="urn:microsoft.com/office/officeart/2005/8/layout/radial1"/>
    <dgm:cxn modelId="{272E0EFF-7E1D-4243-B357-2382EA991266}" type="presOf" srcId="{48676B55-64A4-46E5-956E-F5E05D81A43B}" destId="{5BCD3371-A197-455F-8694-9B84C6FD8D2B}" srcOrd="0" destOrd="0" presId="urn:microsoft.com/office/officeart/2005/8/layout/radial1"/>
    <dgm:cxn modelId="{53AEA12C-7409-4D6E-B272-D2F3974D2B8D}" type="presOf" srcId="{EBD022BD-1498-40D0-82DD-400B0481CB52}" destId="{8D2CFF5A-36A3-4012-94AD-1FC8D5D1291D}" srcOrd="0" destOrd="0" presId="urn:microsoft.com/office/officeart/2005/8/layout/radial1"/>
    <dgm:cxn modelId="{1EFE877B-DC0F-4F77-AB9D-8FC548CA3A93}" srcId="{D35008F7-E85C-4AA0-B297-D55BA262976B}" destId="{74311426-794E-4AA6-896C-EC5963A64EAD}" srcOrd="3" destOrd="0" parTransId="{DD76014F-44CF-4670-B7D7-C73D2E927EA0}" sibTransId="{648803A9-EFEF-4BFB-9F70-A47C12A15671}"/>
    <dgm:cxn modelId="{5E03EA2C-0E52-4820-A8F1-72B684556E29}" type="presOf" srcId="{1101297E-AC00-4F67-9622-2CD6B1138959}" destId="{14DC4662-9643-446B-875F-0B83A1E3102E}" srcOrd="0" destOrd="0" presId="urn:microsoft.com/office/officeart/2005/8/layout/radial1"/>
    <dgm:cxn modelId="{6B3AF799-4361-43E4-BD40-4B9DA29A9A38}" srcId="{D35008F7-E85C-4AA0-B297-D55BA262976B}" destId="{779976A9-B994-4246-9EE5-B43879530303}" srcOrd="0" destOrd="0" parTransId="{48676B55-64A4-46E5-956E-F5E05D81A43B}" sibTransId="{700DE00D-F6DA-473D-8803-0AD49FF84EF2}"/>
    <dgm:cxn modelId="{A2DC2915-D7C7-4881-9820-E00788B618DA}" srcId="{D35008F7-E85C-4AA0-B297-D55BA262976B}" destId="{EBD022BD-1498-40D0-82DD-400B0481CB52}" srcOrd="2" destOrd="0" parTransId="{1101297E-AC00-4F67-9622-2CD6B1138959}" sibTransId="{61C31409-CCAE-4F2B-BB51-409C021317AF}"/>
    <dgm:cxn modelId="{490E71FF-F3B6-48B8-AEE7-E056C24AE7CE}" type="presOf" srcId="{5A497FC9-5605-4BC9-A04A-B87EE393423F}" destId="{F3051B08-D63E-46C7-A1B1-924D8A56D8A3}" srcOrd="1" destOrd="0" presId="urn:microsoft.com/office/officeart/2005/8/layout/radial1"/>
    <dgm:cxn modelId="{272162F2-BE15-4C67-99BC-B436607DFDB5}" type="presOf" srcId="{DD76014F-44CF-4670-B7D7-C73D2E927EA0}" destId="{F978930F-FB90-4252-B01F-EA4EC8B929FE}" srcOrd="1" destOrd="0" presId="urn:microsoft.com/office/officeart/2005/8/layout/radial1"/>
    <dgm:cxn modelId="{727EAB02-A8DE-437E-B01E-FD92AAE205EA}" type="presOf" srcId="{74311426-794E-4AA6-896C-EC5963A64EAD}" destId="{DDF11736-1029-4735-A9EC-D5ADF3B7C5DF}" srcOrd="0" destOrd="0" presId="urn:microsoft.com/office/officeart/2005/8/layout/radial1"/>
    <dgm:cxn modelId="{91EF7233-E47D-4913-902E-0BED7E7089D5}" type="presOf" srcId="{1101297E-AC00-4F67-9622-2CD6B1138959}" destId="{36F1D22F-DFE9-4FF0-8394-99C0B8FC73EE}" srcOrd="1" destOrd="0" presId="urn:microsoft.com/office/officeart/2005/8/layout/radial1"/>
    <dgm:cxn modelId="{31494288-0290-46F3-9747-7DC9F4E0510F}" type="presOf" srcId="{4D27A658-7FBE-473F-81C7-8861A5F56E21}" destId="{22A64B41-50F4-4DB9-9696-A64347AB5E58}" srcOrd="0" destOrd="0" presId="urn:microsoft.com/office/officeart/2005/8/layout/radial1"/>
    <dgm:cxn modelId="{2532D776-D35C-4BEF-9363-C0D4CCB83BCD}" srcId="{E1A051B8-5785-42E3-963B-265B00B90F12}" destId="{D35008F7-E85C-4AA0-B297-D55BA262976B}" srcOrd="0" destOrd="0" parTransId="{F7843F5C-740A-42D1-82C2-479E5A039034}" sibTransId="{7EBD1262-4567-469E-8B4C-3270F944B07E}"/>
    <dgm:cxn modelId="{504D0168-8042-478A-B036-4DA9C0F666CC}" type="presOf" srcId="{5A497FC9-5605-4BC9-A04A-B87EE393423F}" destId="{50FAADBD-A0FC-4086-A942-F48F4C395E25}" srcOrd="0" destOrd="0" presId="urn:microsoft.com/office/officeart/2005/8/layout/radial1"/>
    <dgm:cxn modelId="{DD9DE14B-E503-4262-9D01-0EDC4D1359DF}" type="presOf" srcId="{E1A051B8-5785-42E3-963B-265B00B90F12}" destId="{9D30C01D-C305-47B9-BCF2-EDB13AD93237}" srcOrd="0" destOrd="0" presId="urn:microsoft.com/office/officeart/2005/8/layout/radial1"/>
    <dgm:cxn modelId="{F2D6CED8-9A20-42CC-B7A0-C2130C2BF346}" srcId="{D35008F7-E85C-4AA0-B297-D55BA262976B}" destId="{4D27A658-7FBE-473F-81C7-8861A5F56E21}" srcOrd="1" destOrd="0" parTransId="{5A497FC9-5605-4BC9-A04A-B87EE393423F}" sibTransId="{B8C6C812-CC1E-4059-A360-21037F8DB6AA}"/>
    <dgm:cxn modelId="{4ED66242-A0F0-4E7F-B2AE-0EA7F5935635}" type="presOf" srcId="{779976A9-B994-4246-9EE5-B43879530303}" destId="{EF790C01-8D00-40E5-964A-5F9EF78B9804}" srcOrd="0" destOrd="0" presId="urn:microsoft.com/office/officeart/2005/8/layout/radial1"/>
    <dgm:cxn modelId="{B0CFB629-0181-49A7-A235-2F76A1591D11}" type="presOf" srcId="{DD76014F-44CF-4670-B7D7-C73D2E927EA0}" destId="{0B42D14D-BC6B-4B05-B74D-39A7DAF48970}" srcOrd="0" destOrd="0" presId="urn:microsoft.com/office/officeart/2005/8/layout/radial1"/>
    <dgm:cxn modelId="{9BEE15A7-E45E-4E3F-BE37-7369E4A3DBD9}" type="presParOf" srcId="{9D30C01D-C305-47B9-BCF2-EDB13AD93237}" destId="{9CEFAC63-9376-4864-9D3D-BE02538E2500}" srcOrd="0" destOrd="0" presId="urn:microsoft.com/office/officeart/2005/8/layout/radial1"/>
    <dgm:cxn modelId="{12AF06F8-B768-471E-BF76-2061A34238ED}" type="presParOf" srcId="{9D30C01D-C305-47B9-BCF2-EDB13AD93237}" destId="{5BCD3371-A197-455F-8694-9B84C6FD8D2B}" srcOrd="1" destOrd="0" presId="urn:microsoft.com/office/officeart/2005/8/layout/radial1"/>
    <dgm:cxn modelId="{15FFCA5E-2BD5-4710-A60C-AE3FAC920BA3}" type="presParOf" srcId="{5BCD3371-A197-455F-8694-9B84C6FD8D2B}" destId="{0C8853A8-6A77-490F-A645-D10E3B33BE69}" srcOrd="0" destOrd="0" presId="urn:microsoft.com/office/officeart/2005/8/layout/radial1"/>
    <dgm:cxn modelId="{7F91321B-25FB-49B1-9522-147F79A1D0C7}" type="presParOf" srcId="{9D30C01D-C305-47B9-BCF2-EDB13AD93237}" destId="{EF790C01-8D00-40E5-964A-5F9EF78B9804}" srcOrd="2" destOrd="0" presId="urn:microsoft.com/office/officeart/2005/8/layout/radial1"/>
    <dgm:cxn modelId="{92BFC4C0-9D9A-4829-8630-FF833C6AAF90}" type="presParOf" srcId="{9D30C01D-C305-47B9-BCF2-EDB13AD93237}" destId="{50FAADBD-A0FC-4086-A942-F48F4C395E25}" srcOrd="3" destOrd="0" presId="urn:microsoft.com/office/officeart/2005/8/layout/radial1"/>
    <dgm:cxn modelId="{826B7368-D763-4EF4-A98E-E8EF65B8C7C7}" type="presParOf" srcId="{50FAADBD-A0FC-4086-A942-F48F4C395E25}" destId="{F3051B08-D63E-46C7-A1B1-924D8A56D8A3}" srcOrd="0" destOrd="0" presId="urn:microsoft.com/office/officeart/2005/8/layout/radial1"/>
    <dgm:cxn modelId="{FB141C00-E431-4B9F-B607-1BECC12EC86C}" type="presParOf" srcId="{9D30C01D-C305-47B9-BCF2-EDB13AD93237}" destId="{22A64B41-50F4-4DB9-9696-A64347AB5E58}" srcOrd="4" destOrd="0" presId="urn:microsoft.com/office/officeart/2005/8/layout/radial1"/>
    <dgm:cxn modelId="{F8980AAD-F977-4BDF-A9CC-D79A57C6765E}" type="presParOf" srcId="{9D30C01D-C305-47B9-BCF2-EDB13AD93237}" destId="{14DC4662-9643-446B-875F-0B83A1E3102E}" srcOrd="5" destOrd="0" presId="urn:microsoft.com/office/officeart/2005/8/layout/radial1"/>
    <dgm:cxn modelId="{9136D7CD-4B02-4A1B-813A-7A37EBAF5F5C}" type="presParOf" srcId="{14DC4662-9643-446B-875F-0B83A1E3102E}" destId="{36F1D22F-DFE9-4FF0-8394-99C0B8FC73EE}" srcOrd="0" destOrd="0" presId="urn:microsoft.com/office/officeart/2005/8/layout/radial1"/>
    <dgm:cxn modelId="{CB7690B9-5D37-4F04-A57F-DA03129F1119}" type="presParOf" srcId="{9D30C01D-C305-47B9-BCF2-EDB13AD93237}" destId="{8D2CFF5A-36A3-4012-94AD-1FC8D5D1291D}" srcOrd="6" destOrd="0" presId="urn:microsoft.com/office/officeart/2005/8/layout/radial1"/>
    <dgm:cxn modelId="{B684F48E-F039-4D8A-9142-2066296204B3}" type="presParOf" srcId="{9D30C01D-C305-47B9-BCF2-EDB13AD93237}" destId="{0B42D14D-BC6B-4B05-B74D-39A7DAF48970}" srcOrd="7" destOrd="0" presId="urn:microsoft.com/office/officeart/2005/8/layout/radial1"/>
    <dgm:cxn modelId="{1B7282E9-F915-4A6F-9D82-8BF9DBC12A26}" type="presParOf" srcId="{0B42D14D-BC6B-4B05-B74D-39A7DAF48970}" destId="{F978930F-FB90-4252-B01F-EA4EC8B929FE}" srcOrd="0" destOrd="0" presId="urn:microsoft.com/office/officeart/2005/8/layout/radial1"/>
    <dgm:cxn modelId="{EDA8B0F6-5870-4F73-9CE3-46AD56DB9063}" type="presParOf" srcId="{9D30C01D-C305-47B9-BCF2-EDB13AD93237}" destId="{DDF11736-1029-4735-A9EC-D5ADF3B7C5D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A051B8-5785-42E3-963B-265B00B90F12}" type="doc">
      <dgm:prSet loTypeId="urn:microsoft.com/office/officeart/2005/8/layout/radial1" loCatId="relationship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GB"/>
        </a:p>
      </dgm:t>
    </dgm:pt>
    <dgm:pt modelId="{D35008F7-E85C-4AA0-B297-D55BA262976B}">
      <dgm:prSet phldrT="[Text]" custT="1"/>
      <dgm:spPr/>
      <dgm:t>
        <a:bodyPr/>
        <a:lstStyle/>
        <a:p>
          <a:pPr algn="ctr"/>
          <a:r>
            <a:rPr lang="en-GB" sz="1800" dirty="0" smtClean="0">
              <a:latin typeface="Arial" pitchFamily="34" charset="0"/>
              <a:cs typeface="Arial" pitchFamily="34" charset="0"/>
            </a:rPr>
            <a:t>Neighbourhood Plan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F7843F5C-740A-42D1-82C2-479E5A039034}" type="parTrans" cxnId="{2532D776-D35C-4BEF-9363-C0D4CCB83BCD}">
      <dgm:prSet/>
      <dgm:spPr/>
      <dgm:t>
        <a:bodyPr/>
        <a:lstStyle/>
        <a:p>
          <a:endParaRPr lang="en-GB"/>
        </a:p>
      </dgm:t>
    </dgm:pt>
    <dgm:pt modelId="{7EBD1262-4567-469E-8B4C-3270F944B07E}" type="sibTrans" cxnId="{2532D776-D35C-4BEF-9363-C0D4CCB83BCD}">
      <dgm:prSet/>
      <dgm:spPr/>
      <dgm:t>
        <a:bodyPr/>
        <a:lstStyle/>
        <a:p>
          <a:endParaRPr lang="en-GB"/>
        </a:p>
      </dgm:t>
    </dgm:pt>
    <dgm:pt modelId="{779976A9-B994-4246-9EE5-B43879530303}">
      <dgm:prSet phldrT="[Text]" custT="1"/>
      <dgm:spPr>
        <a:solidFill>
          <a:srgbClr val="FF3300"/>
        </a:solidFill>
      </dgm:spPr>
      <dgm:t>
        <a:bodyPr/>
        <a:lstStyle/>
        <a:p>
          <a:r>
            <a:rPr lang="en-GB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Whole</a:t>
          </a:r>
          <a:r>
            <a:rPr lang="en-GB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en-GB" sz="1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Parish</a:t>
          </a:r>
          <a:endParaRPr lang="en-GB" sz="18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48676B55-64A4-46E5-956E-F5E05D81A43B}" type="parTrans" cxnId="{6B3AF799-4361-43E4-BD40-4B9DA29A9A38}">
      <dgm:prSet/>
      <dgm:spPr/>
      <dgm:t>
        <a:bodyPr/>
        <a:lstStyle/>
        <a:p>
          <a:endParaRPr lang="en-GB" dirty="0"/>
        </a:p>
      </dgm:t>
    </dgm:pt>
    <dgm:pt modelId="{700DE00D-F6DA-473D-8803-0AD49FF84EF2}" type="sibTrans" cxnId="{6B3AF799-4361-43E4-BD40-4B9DA29A9A38}">
      <dgm:prSet/>
      <dgm:spPr/>
      <dgm:t>
        <a:bodyPr/>
        <a:lstStyle/>
        <a:p>
          <a:endParaRPr lang="en-GB"/>
        </a:p>
      </dgm:t>
    </dgm:pt>
    <dgm:pt modelId="{4D27A658-7FBE-473F-81C7-8861A5F56E21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Thematic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5A497FC9-5605-4BC9-A04A-B87EE393423F}" type="parTrans" cxnId="{F2D6CED8-9A20-42CC-B7A0-C2130C2BF346}">
      <dgm:prSet/>
      <dgm:spPr/>
      <dgm:t>
        <a:bodyPr/>
        <a:lstStyle/>
        <a:p>
          <a:endParaRPr lang="en-GB" dirty="0"/>
        </a:p>
      </dgm:t>
    </dgm:pt>
    <dgm:pt modelId="{B8C6C812-CC1E-4059-A360-21037F8DB6AA}" type="sibTrans" cxnId="{F2D6CED8-9A20-42CC-B7A0-C2130C2BF346}">
      <dgm:prSet/>
      <dgm:spPr/>
      <dgm:t>
        <a:bodyPr/>
        <a:lstStyle/>
        <a:p>
          <a:endParaRPr lang="en-GB"/>
        </a:p>
      </dgm:t>
    </dgm:pt>
    <dgm:pt modelId="{EBD022BD-1498-40D0-82DD-400B0481CB52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Area based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1101297E-AC00-4F67-9622-2CD6B1138959}" type="parTrans" cxnId="{A2DC2915-D7C7-4881-9820-E00788B618DA}">
      <dgm:prSet/>
      <dgm:spPr/>
      <dgm:t>
        <a:bodyPr/>
        <a:lstStyle/>
        <a:p>
          <a:endParaRPr lang="en-GB" dirty="0"/>
        </a:p>
      </dgm:t>
    </dgm:pt>
    <dgm:pt modelId="{61C31409-CCAE-4F2B-BB51-409C021317AF}" type="sibTrans" cxnId="{A2DC2915-D7C7-4881-9820-E00788B618DA}">
      <dgm:prSet/>
      <dgm:spPr/>
      <dgm:t>
        <a:bodyPr/>
        <a:lstStyle/>
        <a:p>
          <a:endParaRPr lang="en-GB"/>
        </a:p>
      </dgm:t>
    </dgm:pt>
    <dgm:pt modelId="{74311426-794E-4AA6-896C-EC5963A64EAD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Outcome led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DD76014F-44CF-4670-B7D7-C73D2E927EA0}" type="parTrans" cxnId="{1EFE877B-DC0F-4F77-AB9D-8FC548CA3A93}">
      <dgm:prSet/>
      <dgm:spPr/>
      <dgm:t>
        <a:bodyPr/>
        <a:lstStyle/>
        <a:p>
          <a:endParaRPr lang="en-GB" dirty="0"/>
        </a:p>
      </dgm:t>
    </dgm:pt>
    <dgm:pt modelId="{648803A9-EFEF-4BFB-9F70-A47C12A15671}" type="sibTrans" cxnId="{1EFE877B-DC0F-4F77-AB9D-8FC548CA3A93}">
      <dgm:prSet/>
      <dgm:spPr/>
      <dgm:t>
        <a:bodyPr/>
        <a:lstStyle/>
        <a:p>
          <a:endParaRPr lang="en-GB"/>
        </a:p>
      </dgm:t>
    </dgm:pt>
    <dgm:pt modelId="{9D30C01D-C305-47B9-BCF2-EDB13AD93237}" type="pres">
      <dgm:prSet presAssocID="{E1A051B8-5785-42E3-963B-265B00B90F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CEFAC63-9376-4864-9D3D-BE02538E2500}" type="pres">
      <dgm:prSet presAssocID="{D35008F7-E85C-4AA0-B297-D55BA262976B}" presName="centerShape" presStyleLbl="node0" presStyleIdx="0" presStyleCnt="1" custScaleX="189560"/>
      <dgm:spPr/>
      <dgm:t>
        <a:bodyPr/>
        <a:lstStyle/>
        <a:p>
          <a:endParaRPr lang="en-GB"/>
        </a:p>
      </dgm:t>
    </dgm:pt>
    <dgm:pt modelId="{5BCD3371-A197-455F-8694-9B84C6FD8D2B}" type="pres">
      <dgm:prSet presAssocID="{48676B55-64A4-46E5-956E-F5E05D81A43B}" presName="Name9" presStyleLbl="parChTrans1D2" presStyleIdx="0" presStyleCnt="4"/>
      <dgm:spPr/>
      <dgm:t>
        <a:bodyPr/>
        <a:lstStyle/>
        <a:p>
          <a:endParaRPr lang="en-GB"/>
        </a:p>
      </dgm:t>
    </dgm:pt>
    <dgm:pt modelId="{0C8853A8-6A77-490F-A645-D10E3B33BE69}" type="pres">
      <dgm:prSet presAssocID="{48676B55-64A4-46E5-956E-F5E05D81A43B}" presName="connTx" presStyleLbl="parChTrans1D2" presStyleIdx="0" presStyleCnt="4"/>
      <dgm:spPr/>
      <dgm:t>
        <a:bodyPr/>
        <a:lstStyle/>
        <a:p>
          <a:endParaRPr lang="en-GB"/>
        </a:p>
      </dgm:t>
    </dgm:pt>
    <dgm:pt modelId="{EF790C01-8D00-40E5-964A-5F9EF78B9804}" type="pres">
      <dgm:prSet presAssocID="{779976A9-B994-4246-9EE5-B43879530303}" presName="node" presStyleLbl="node1" presStyleIdx="0" presStyleCnt="4" custScaleX="1231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FAADBD-A0FC-4086-A942-F48F4C395E25}" type="pres">
      <dgm:prSet presAssocID="{5A497FC9-5605-4BC9-A04A-B87EE393423F}" presName="Name9" presStyleLbl="parChTrans1D2" presStyleIdx="1" presStyleCnt="4"/>
      <dgm:spPr/>
      <dgm:t>
        <a:bodyPr/>
        <a:lstStyle/>
        <a:p>
          <a:endParaRPr lang="en-GB"/>
        </a:p>
      </dgm:t>
    </dgm:pt>
    <dgm:pt modelId="{F3051B08-D63E-46C7-A1B1-924D8A56D8A3}" type="pres">
      <dgm:prSet presAssocID="{5A497FC9-5605-4BC9-A04A-B87EE393423F}" presName="connTx" presStyleLbl="parChTrans1D2" presStyleIdx="1" presStyleCnt="4"/>
      <dgm:spPr/>
      <dgm:t>
        <a:bodyPr/>
        <a:lstStyle/>
        <a:p>
          <a:endParaRPr lang="en-GB"/>
        </a:p>
      </dgm:t>
    </dgm:pt>
    <dgm:pt modelId="{22A64B41-50F4-4DB9-9696-A64347AB5E58}" type="pres">
      <dgm:prSet presAssocID="{4D27A658-7FBE-473F-81C7-8861A5F56E21}" presName="node" presStyleLbl="node1" presStyleIdx="1" presStyleCnt="4" custScaleX="138663" custRadScaleRad="149079" custRadScaleInc="-1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DC4662-9643-446B-875F-0B83A1E3102E}" type="pres">
      <dgm:prSet presAssocID="{1101297E-AC00-4F67-9622-2CD6B1138959}" presName="Name9" presStyleLbl="parChTrans1D2" presStyleIdx="2" presStyleCnt="4"/>
      <dgm:spPr/>
      <dgm:t>
        <a:bodyPr/>
        <a:lstStyle/>
        <a:p>
          <a:endParaRPr lang="en-GB"/>
        </a:p>
      </dgm:t>
    </dgm:pt>
    <dgm:pt modelId="{36F1D22F-DFE9-4FF0-8394-99C0B8FC73EE}" type="pres">
      <dgm:prSet presAssocID="{1101297E-AC00-4F67-9622-2CD6B1138959}" presName="connTx" presStyleLbl="parChTrans1D2" presStyleIdx="2" presStyleCnt="4"/>
      <dgm:spPr/>
      <dgm:t>
        <a:bodyPr/>
        <a:lstStyle/>
        <a:p>
          <a:endParaRPr lang="en-GB"/>
        </a:p>
      </dgm:t>
    </dgm:pt>
    <dgm:pt modelId="{8D2CFF5A-36A3-4012-94AD-1FC8D5D1291D}" type="pres">
      <dgm:prSet presAssocID="{EBD022BD-1498-40D0-82DD-400B0481CB52}" presName="node" presStyleLbl="node1" presStyleIdx="2" presStyleCnt="4" custScaleX="1125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B42D14D-BC6B-4B05-B74D-39A7DAF48970}" type="pres">
      <dgm:prSet presAssocID="{DD76014F-44CF-4670-B7D7-C73D2E927EA0}" presName="Name9" presStyleLbl="parChTrans1D2" presStyleIdx="3" presStyleCnt="4"/>
      <dgm:spPr/>
      <dgm:t>
        <a:bodyPr/>
        <a:lstStyle/>
        <a:p>
          <a:endParaRPr lang="en-GB"/>
        </a:p>
      </dgm:t>
    </dgm:pt>
    <dgm:pt modelId="{F978930F-FB90-4252-B01F-EA4EC8B929FE}" type="pres">
      <dgm:prSet presAssocID="{DD76014F-44CF-4670-B7D7-C73D2E927EA0}" presName="connTx" presStyleLbl="parChTrans1D2" presStyleIdx="3" presStyleCnt="4"/>
      <dgm:spPr/>
      <dgm:t>
        <a:bodyPr/>
        <a:lstStyle/>
        <a:p>
          <a:endParaRPr lang="en-GB"/>
        </a:p>
      </dgm:t>
    </dgm:pt>
    <dgm:pt modelId="{DDF11736-1029-4735-A9EC-D5ADF3B7C5DF}" type="pres">
      <dgm:prSet presAssocID="{74311426-794E-4AA6-896C-EC5963A64EAD}" presName="node" presStyleLbl="node1" presStyleIdx="3" presStyleCnt="4" custScaleX="145183" custScaleY="100045" custRadScaleRad="151772" custRadScaleInc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14ABCE7-3FB4-4DCD-80D0-9C8CD7D4AE8C}" type="presOf" srcId="{48676B55-64A4-46E5-956E-F5E05D81A43B}" destId="{5BCD3371-A197-455F-8694-9B84C6FD8D2B}" srcOrd="0" destOrd="0" presId="urn:microsoft.com/office/officeart/2005/8/layout/radial1"/>
    <dgm:cxn modelId="{290CC23D-DB58-42AE-8412-115526D527E8}" type="presOf" srcId="{DD76014F-44CF-4670-B7D7-C73D2E927EA0}" destId="{F978930F-FB90-4252-B01F-EA4EC8B929FE}" srcOrd="1" destOrd="0" presId="urn:microsoft.com/office/officeart/2005/8/layout/radial1"/>
    <dgm:cxn modelId="{A602E995-F6E6-41B1-877A-42617688FD61}" type="presOf" srcId="{4D27A658-7FBE-473F-81C7-8861A5F56E21}" destId="{22A64B41-50F4-4DB9-9696-A64347AB5E58}" srcOrd="0" destOrd="0" presId="urn:microsoft.com/office/officeart/2005/8/layout/radial1"/>
    <dgm:cxn modelId="{1EFE877B-DC0F-4F77-AB9D-8FC548CA3A93}" srcId="{D35008F7-E85C-4AA0-B297-D55BA262976B}" destId="{74311426-794E-4AA6-896C-EC5963A64EAD}" srcOrd="3" destOrd="0" parTransId="{DD76014F-44CF-4670-B7D7-C73D2E927EA0}" sibTransId="{648803A9-EFEF-4BFB-9F70-A47C12A15671}"/>
    <dgm:cxn modelId="{6B3AF799-4361-43E4-BD40-4B9DA29A9A38}" srcId="{D35008F7-E85C-4AA0-B297-D55BA262976B}" destId="{779976A9-B994-4246-9EE5-B43879530303}" srcOrd="0" destOrd="0" parTransId="{48676B55-64A4-46E5-956E-F5E05D81A43B}" sibTransId="{700DE00D-F6DA-473D-8803-0AD49FF84EF2}"/>
    <dgm:cxn modelId="{0CF666E7-54E8-459E-B289-00BBDEFF19EE}" type="presOf" srcId="{779976A9-B994-4246-9EE5-B43879530303}" destId="{EF790C01-8D00-40E5-964A-5F9EF78B9804}" srcOrd="0" destOrd="0" presId="urn:microsoft.com/office/officeart/2005/8/layout/radial1"/>
    <dgm:cxn modelId="{A2DC2915-D7C7-4881-9820-E00788B618DA}" srcId="{D35008F7-E85C-4AA0-B297-D55BA262976B}" destId="{EBD022BD-1498-40D0-82DD-400B0481CB52}" srcOrd="2" destOrd="0" parTransId="{1101297E-AC00-4F67-9622-2CD6B1138959}" sibTransId="{61C31409-CCAE-4F2B-BB51-409C021317AF}"/>
    <dgm:cxn modelId="{0E5ECA11-C144-4B88-8E61-AE91BD471D7C}" type="presOf" srcId="{DD76014F-44CF-4670-B7D7-C73D2E927EA0}" destId="{0B42D14D-BC6B-4B05-B74D-39A7DAF48970}" srcOrd="0" destOrd="0" presId="urn:microsoft.com/office/officeart/2005/8/layout/radial1"/>
    <dgm:cxn modelId="{03C5C309-F155-41B7-BEFC-684B8DC9D1CA}" type="presOf" srcId="{1101297E-AC00-4F67-9622-2CD6B1138959}" destId="{36F1D22F-DFE9-4FF0-8394-99C0B8FC73EE}" srcOrd="1" destOrd="0" presId="urn:microsoft.com/office/officeart/2005/8/layout/radial1"/>
    <dgm:cxn modelId="{AB3AB83B-7BEE-48EC-BC04-1038509EE37F}" type="presOf" srcId="{5A497FC9-5605-4BC9-A04A-B87EE393423F}" destId="{50FAADBD-A0FC-4086-A942-F48F4C395E25}" srcOrd="0" destOrd="0" presId="urn:microsoft.com/office/officeart/2005/8/layout/radial1"/>
    <dgm:cxn modelId="{2D6E3A15-D416-4D97-9DC9-F0E6EF80EF03}" type="presOf" srcId="{74311426-794E-4AA6-896C-EC5963A64EAD}" destId="{DDF11736-1029-4735-A9EC-D5ADF3B7C5DF}" srcOrd="0" destOrd="0" presId="urn:microsoft.com/office/officeart/2005/8/layout/radial1"/>
    <dgm:cxn modelId="{8CA50867-7997-4C32-B338-432C31EFFFE4}" type="presOf" srcId="{1101297E-AC00-4F67-9622-2CD6B1138959}" destId="{14DC4662-9643-446B-875F-0B83A1E3102E}" srcOrd="0" destOrd="0" presId="urn:microsoft.com/office/officeart/2005/8/layout/radial1"/>
    <dgm:cxn modelId="{98C56088-6417-400E-95E4-3C227E2D4E94}" type="presOf" srcId="{48676B55-64A4-46E5-956E-F5E05D81A43B}" destId="{0C8853A8-6A77-490F-A645-D10E3B33BE69}" srcOrd="1" destOrd="0" presId="urn:microsoft.com/office/officeart/2005/8/layout/radial1"/>
    <dgm:cxn modelId="{2532D776-D35C-4BEF-9363-C0D4CCB83BCD}" srcId="{E1A051B8-5785-42E3-963B-265B00B90F12}" destId="{D35008F7-E85C-4AA0-B297-D55BA262976B}" srcOrd="0" destOrd="0" parTransId="{F7843F5C-740A-42D1-82C2-479E5A039034}" sibTransId="{7EBD1262-4567-469E-8B4C-3270F944B07E}"/>
    <dgm:cxn modelId="{963A862F-E94F-4CE4-B29E-376B1522A3D4}" type="presOf" srcId="{E1A051B8-5785-42E3-963B-265B00B90F12}" destId="{9D30C01D-C305-47B9-BCF2-EDB13AD93237}" srcOrd="0" destOrd="0" presId="urn:microsoft.com/office/officeart/2005/8/layout/radial1"/>
    <dgm:cxn modelId="{F2D6CED8-9A20-42CC-B7A0-C2130C2BF346}" srcId="{D35008F7-E85C-4AA0-B297-D55BA262976B}" destId="{4D27A658-7FBE-473F-81C7-8861A5F56E21}" srcOrd="1" destOrd="0" parTransId="{5A497FC9-5605-4BC9-A04A-B87EE393423F}" sibTransId="{B8C6C812-CC1E-4059-A360-21037F8DB6AA}"/>
    <dgm:cxn modelId="{757A669C-57C4-4AC4-9448-D691CFC1C3E9}" type="presOf" srcId="{EBD022BD-1498-40D0-82DD-400B0481CB52}" destId="{8D2CFF5A-36A3-4012-94AD-1FC8D5D1291D}" srcOrd="0" destOrd="0" presId="urn:microsoft.com/office/officeart/2005/8/layout/radial1"/>
    <dgm:cxn modelId="{C0D66B50-5315-4570-898A-E19B3B5C0774}" type="presOf" srcId="{5A497FC9-5605-4BC9-A04A-B87EE393423F}" destId="{F3051B08-D63E-46C7-A1B1-924D8A56D8A3}" srcOrd="1" destOrd="0" presId="urn:microsoft.com/office/officeart/2005/8/layout/radial1"/>
    <dgm:cxn modelId="{1F0BFACF-AE7F-4F95-9FED-A5DD41FE8614}" type="presOf" srcId="{D35008F7-E85C-4AA0-B297-D55BA262976B}" destId="{9CEFAC63-9376-4864-9D3D-BE02538E2500}" srcOrd="0" destOrd="0" presId="urn:microsoft.com/office/officeart/2005/8/layout/radial1"/>
    <dgm:cxn modelId="{4DEF2F85-FAF9-413E-9369-1FBAC8C52D22}" type="presParOf" srcId="{9D30C01D-C305-47B9-BCF2-EDB13AD93237}" destId="{9CEFAC63-9376-4864-9D3D-BE02538E2500}" srcOrd="0" destOrd="0" presId="urn:microsoft.com/office/officeart/2005/8/layout/radial1"/>
    <dgm:cxn modelId="{8DD0E56C-793C-4555-B9E8-9B98073E4DA2}" type="presParOf" srcId="{9D30C01D-C305-47B9-BCF2-EDB13AD93237}" destId="{5BCD3371-A197-455F-8694-9B84C6FD8D2B}" srcOrd="1" destOrd="0" presId="urn:microsoft.com/office/officeart/2005/8/layout/radial1"/>
    <dgm:cxn modelId="{46582A94-BE2D-49BF-AEF6-08405EF105F7}" type="presParOf" srcId="{5BCD3371-A197-455F-8694-9B84C6FD8D2B}" destId="{0C8853A8-6A77-490F-A645-D10E3B33BE69}" srcOrd="0" destOrd="0" presId="urn:microsoft.com/office/officeart/2005/8/layout/radial1"/>
    <dgm:cxn modelId="{20561CE3-AE8B-4073-B5B9-AF19720C774F}" type="presParOf" srcId="{9D30C01D-C305-47B9-BCF2-EDB13AD93237}" destId="{EF790C01-8D00-40E5-964A-5F9EF78B9804}" srcOrd="2" destOrd="0" presId="urn:microsoft.com/office/officeart/2005/8/layout/radial1"/>
    <dgm:cxn modelId="{236D7DD0-BDE6-44D7-B623-3A9BE3C470AD}" type="presParOf" srcId="{9D30C01D-C305-47B9-BCF2-EDB13AD93237}" destId="{50FAADBD-A0FC-4086-A942-F48F4C395E25}" srcOrd="3" destOrd="0" presId="urn:microsoft.com/office/officeart/2005/8/layout/radial1"/>
    <dgm:cxn modelId="{D3915814-F7AC-4B65-99DB-9E9AB0B0BA52}" type="presParOf" srcId="{50FAADBD-A0FC-4086-A942-F48F4C395E25}" destId="{F3051B08-D63E-46C7-A1B1-924D8A56D8A3}" srcOrd="0" destOrd="0" presId="urn:microsoft.com/office/officeart/2005/8/layout/radial1"/>
    <dgm:cxn modelId="{2890EB7F-4E18-4E56-84D3-2AB3A9A34BE1}" type="presParOf" srcId="{9D30C01D-C305-47B9-BCF2-EDB13AD93237}" destId="{22A64B41-50F4-4DB9-9696-A64347AB5E58}" srcOrd="4" destOrd="0" presId="urn:microsoft.com/office/officeart/2005/8/layout/radial1"/>
    <dgm:cxn modelId="{087BDBC8-CDED-4F2D-86EF-5BC25FCA1E96}" type="presParOf" srcId="{9D30C01D-C305-47B9-BCF2-EDB13AD93237}" destId="{14DC4662-9643-446B-875F-0B83A1E3102E}" srcOrd="5" destOrd="0" presId="urn:microsoft.com/office/officeart/2005/8/layout/radial1"/>
    <dgm:cxn modelId="{F11934F2-69D4-4305-B186-A539E95B2BCE}" type="presParOf" srcId="{14DC4662-9643-446B-875F-0B83A1E3102E}" destId="{36F1D22F-DFE9-4FF0-8394-99C0B8FC73EE}" srcOrd="0" destOrd="0" presId="urn:microsoft.com/office/officeart/2005/8/layout/radial1"/>
    <dgm:cxn modelId="{DAD762E8-151C-4F97-9FFC-CA00B1508B58}" type="presParOf" srcId="{9D30C01D-C305-47B9-BCF2-EDB13AD93237}" destId="{8D2CFF5A-36A3-4012-94AD-1FC8D5D1291D}" srcOrd="6" destOrd="0" presId="urn:microsoft.com/office/officeart/2005/8/layout/radial1"/>
    <dgm:cxn modelId="{4F56C59C-1CF9-498C-9E5E-C5C2A90F17ED}" type="presParOf" srcId="{9D30C01D-C305-47B9-BCF2-EDB13AD93237}" destId="{0B42D14D-BC6B-4B05-B74D-39A7DAF48970}" srcOrd="7" destOrd="0" presId="urn:microsoft.com/office/officeart/2005/8/layout/radial1"/>
    <dgm:cxn modelId="{2A1891EC-F763-4A78-9F30-9B1F5A4F0A87}" type="presParOf" srcId="{0B42D14D-BC6B-4B05-B74D-39A7DAF48970}" destId="{F978930F-FB90-4252-B01F-EA4EC8B929FE}" srcOrd="0" destOrd="0" presId="urn:microsoft.com/office/officeart/2005/8/layout/radial1"/>
    <dgm:cxn modelId="{D6645077-36A1-4B86-B915-9BBD6112BEA8}" type="presParOf" srcId="{9D30C01D-C305-47B9-BCF2-EDB13AD93237}" destId="{DDF11736-1029-4735-A9EC-D5ADF3B7C5D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A051B8-5785-42E3-963B-265B00B90F12}" type="doc">
      <dgm:prSet loTypeId="urn:microsoft.com/office/officeart/2005/8/layout/radial1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D35008F7-E85C-4AA0-B297-D55BA262976B}">
      <dgm:prSet phldrT="[Text]" custT="1"/>
      <dgm:spPr/>
      <dgm:t>
        <a:bodyPr/>
        <a:lstStyle/>
        <a:p>
          <a:pPr algn="ctr"/>
          <a:r>
            <a:rPr lang="en-GB" sz="1800" dirty="0" smtClean="0">
              <a:latin typeface="Arial" pitchFamily="34" charset="0"/>
              <a:cs typeface="Arial" pitchFamily="34" charset="0"/>
            </a:rPr>
            <a:t>Neighbourhood Plan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F7843F5C-740A-42D1-82C2-479E5A039034}" type="parTrans" cxnId="{2532D776-D35C-4BEF-9363-C0D4CCB83BCD}">
      <dgm:prSet/>
      <dgm:spPr/>
      <dgm:t>
        <a:bodyPr/>
        <a:lstStyle/>
        <a:p>
          <a:endParaRPr lang="en-GB"/>
        </a:p>
      </dgm:t>
    </dgm:pt>
    <dgm:pt modelId="{7EBD1262-4567-469E-8B4C-3270F944B07E}" type="sibTrans" cxnId="{2532D776-D35C-4BEF-9363-C0D4CCB83BCD}">
      <dgm:prSet/>
      <dgm:spPr/>
      <dgm:t>
        <a:bodyPr/>
        <a:lstStyle/>
        <a:p>
          <a:endParaRPr lang="en-GB"/>
        </a:p>
      </dgm:t>
    </dgm:pt>
    <dgm:pt modelId="{779976A9-B994-4246-9EE5-B43879530303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Whole Parish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48676B55-64A4-46E5-956E-F5E05D81A43B}" type="parTrans" cxnId="{6B3AF799-4361-43E4-BD40-4B9DA29A9A38}">
      <dgm:prSet/>
      <dgm:spPr/>
      <dgm:t>
        <a:bodyPr/>
        <a:lstStyle/>
        <a:p>
          <a:endParaRPr lang="en-GB" dirty="0"/>
        </a:p>
      </dgm:t>
    </dgm:pt>
    <dgm:pt modelId="{700DE00D-F6DA-473D-8803-0AD49FF84EF2}" type="sibTrans" cxnId="{6B3AF799-4361-43E4-BD40-4B9DA29A9A38}">
      <dgm:prSet/>
      <dgm:spPr/>
      <dgm:t>
        <a:bodyPr/>
        <a:lstStyle/>
        <a:p>
          <a:endParaRPr lang="en-GB"/>
        </a:p>
      </dgm:t>
    </dgm:pt>
    <dgm:pt modelId="{4D27A658-7FBE-473F-81C7-8861A5F56E21}">
      <dgm:prSet phldrT="[Text]" custT="1"/>
      <dgm:spPr>
        <a:solidFill>
          <a:srgbClr val="FF3300"/>
        </a:solidFill>
      </dgm:spPr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Thematic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5A497FC9-5605-4BC9-A04A-B87EE393423F}" type="parTrans" cxnId="{F2D6CED8-9A20-42CC-B7A0-C2130C2BF346}">
      <dgm:prSet/>
      <dgm:spPr/>
      <dgm:t>
        <a:bodyPr/>
        <a:lstStyle/>
        <a:p>
          <a:endParaRPr lang="en-GB" dirty="0"/>
        </a:p>
      </dgm:t>
    </dgm:pt>
    <dgm:pt modelId="{B8C6C812-CC1E-4059-A360-21037F8DB6AA}" type="sibTrans" cxnId="{F2D6CED8-9A20-42CC-B7A0-C2130C2BF346}">
      <dgm:prSet/>
      <dgm:spPr/>
      <dgm:t>
        <a:bodyPr/>
        <a:lstStyle/>
        <a:p>
          <a:endParaRPr lang="en-GB"/>
        </a:p>
      </dgm:t>
    </dgm:pt>
    <dgm:pt modelId="{EBD022BD-1498-40D0-82DD-400B0481CB52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Area based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1101297E-AC00-4F67-9622-2CD6B1138959}" type="parTrans" cxnId="{A2DC2915-D7C7-4881-9820-E00788B618DA}">
      <dgm:prSet/>
      <dgm:spPr/>
      <dgm:t>
        <a:bodyPr/>
        <a:lstStyle/>
        <a:p>
          <a:endParaRPr lang="en-GB" dirty="0"/>
        </a:p>
      </dgm:t>
    </dgm:pt>
    <dgm:pt modelId="{61C31409-CCAE-4F2B-BB51-409C021317AF}" type="sibTrans" cxnId="{A2DC2915-D7C7-4881-9820-E00788B618DA}">
      <dgm:prSet/>
      <dgm:spPr/>
      <dgm:t>
        <a:bodyPr/>
        <a:lstStyle/>
        <a:p>
          <a:endParaRPr lang="en-GB"/>
        </a:p>
      </dgm:t>
    </dgm:pt>
    <dgm:pt modelId="{74311426-794E-4AA6-896C-EC5963A64EAD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Outcome led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DD76014F-44CF-4670-B7D7-C73D2E927EA0}" type="parTrans" cxnId="{1EFE877B-DC0F-4F77-AB9D-8FC548CA3A93}">
      <dgm:prSet/>
      <dgm:spPr/>
      <dgm:t>
        <a:bodyPr/>
        <a:lstStyle/>
        <a:p>
          <a:endParaRPr lang="en-GB" dirty="0"/>
        </a:p>
      </dgm:t>
    </dgm:pt>
    <dgm:pt modelId="{648803A9-EFEF-4BFB-9F70-A47C12A15671}" type="sibTrans" cxnId="{1EFE877B-DC0F-4F77-AB9D-8FC548CA3A93}">
      <dgm:prSet/>
      <dgm:spPr/>
      <dgm:t>
        <a:bodyPr/>
        <a:lstStyle/>
        <a:p>
          <a:endParaRPr lang="en-GB"/>
        </a:p>
      </dgm:t>
    </dgm:pt>
    <dgm:pt modelId="{9D30C01D-C305-47B9-BCF2-EDB13AD93237}" type="pres">
      <dgm:prSet presAssocID="{E1A051B8-5785-42E3-963B-265B00B90F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CEFAC63-9376-4864-9D3D-BE02538E2500}" type="pres">
      <dgm:prSet presAssocID="{D35008F7-E85C-4AA0-B297-D55BA262976B}" presName="centerShape" presStyleLbl="node0" presStyleIdx="0" presStyleCnt="1" custScaleX="189560"/>
      <dgm:spPr/>
      <dgm:t>
        <a:bodyPr/>
        <a:lstStyle/>
        <a:p>
          <a:endParaRPr lang="en-GB"/>
        </a:p>
      </dgm:t>
    </dgm:pt>
    <dgm:pt modelId="{5BCD3371-A197-455F-8694-9B84C6FD8D2B}" type="pres">
      <dgm:prSet presAssocID="{48676B55-64A4-46E5-956E-F5E05D81A43B}" presName="Name9" presStyleLbl="parChTrans1D2" presStyleIdx="0" presStyleCnt="4"/>
      <dgm:spPr/>
      <dgm:t>
        <a:bodyPr/>
        <a:lstStyle/>
        <a:p>
          <a:endParaRPr lang="en-GB"/>
        </a:p>
      </dgm:t>
    </dgm:pt>
    <dgm:pt modelId="{0C8853A8-6A77-490F-A645-D10E3B33BE69}" type="pres">
      <dgm:prSet presAssocID="{48676B55-64A4-46E5-956E-F5E05D81A43B}" presName="connTx" presStyleLbl="parChTrans1D2" presStyleIdx="0" presStyleCnt="4"/>
      <dgm:spPr/>
      <dgm:t>
        <a:bodyPr/>
        <a:lstStyle/>
        <a:p>
          <a:endParaRPr lang="en-GB"/>
        </a:p>
      </dgm:t>
    </dgm:pt>
    <dgm:pt modelId="{EF790C01-8D00-40E5-964A-5F9EF78B9804}" type="pres">
      <dgm:prSet presAssocID="{779976A9-B994-4246-9EE5-B43879530303}" presName="node" presStyleLbl="node1" presStyleIdx="0" presStyleCnt="4" custScaleX="1231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FAADBD-A0FC-4086-A942-F48F4C395E25}" type="pres">
      <dgm:prSet presAssocID="{5A497FC9-5605-4BC9-A04A-B87EE393423F}" presName="Name9" presStyleLbl="parChTrans1D2" presStyleIdx="1" presStyleCnt="4"/>
      <dgm:spPr/>
      <dgm:t>
        <a:bodyPr/>
        <a:lstStyle/>
        <a:p>
          <a:endParaRPr lang="en-GB"/>
        </a:p>
      </dgm:t>
    </dgm:pt>
    <dgm:pt modelId="{F3051B08-D63E-46C7-A1B1-924D8A56D8A3}" type="pres">
      <dgm:prSet presAssocID="{5A497FC9-5605-4BC9-A04A-B87EE393423F}" presName="connTx" presStyleLbl="parChTrans1D2" presStyleIdx="1" presStyleCnt="4"/>
      <dgm:spPr/>
      <dgm:t>
        <a:bodyPr/>
        <a:lstStyle/>
        <a:p>
          <a:endParaRPr lang="en-GB"/>
        </a:p>
      </dgm:t>
    </dgm:pt>
    <dgm:pt modelId="{22A64B41-50F4-4DB9-9696-A64347AB5E58}" type="pres">
      <dgm:prSet presAssocID="{4D27A658-7FBE-473F-81C7-8861A5F56E21}" presName="node" presStyleLbl="node1" presStyleIdx="1" presStyleCnt="4" custScaleX="138663" custRadScaleRad="149079" custRadScaleInc="-1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DC4662-9643-446B-875F-0B83A1E3102E}" type="pres">
      <dgm:prSet presAssocID="{1101297E-AC00-4F67-9622-2CD6B1138959}" presName="Name9" presStyleLbl="parChTrans1D2" presStyleIdx="2" presStyleCnt="4"/>
      <dgm:spPr/>
      <dgm:t>
        <a:bodyPr/>
        <a:lstStyle/>
        <a:p>
          <a:endParaRPr lang="en-GB"/>
        </a:p>
      </dgm:t>
    </dgm:pt>
    <dgm:pt modelId="{36F1D22F-DFE9-4FF0-8394-99C0B8FC73EE}" type="pres">
      <dgm:prSet presAssocID="{1101297E-AC00-4F67-9622-2CD6B1138959}" presName="connTx" presStyleLbl="parChTrans1D2" presStyleIdx="2" presStyleCnt="4"/>
      <dgm:spPr/>
      <dgm:t>
        <a:bodyPr/>
        <a:lstStyle/>
        <a:p>
          <a:endParaRPr lang="en-GB"/>
        </a:p>
      </dgm:t>
    </dgm:pt>
    <dgm:pt modelId="{8D2CFF5A-36A3-4012-94AD-1FC8D5D1291D}" type="pres">
      <dgm:prSet presAssocID="{EBD022BD-1498-40D0-82DD-400B0481CB52}" presName="node" presStyleLbl="node1" presStyleIdx="2" presStyleCnt="4" custScaleX="1125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B42D14D-BC6B-4B05-B74D-39A7DAF48970}" type="pres">
      <dgm:prSet presAssocID="{DD76014F-44CF-4670-B7D7-C73D2E927EA0}" presName="Name9" presStyleLbl="parChTrans1D2" presStyleIdx="3" presStyleCnt="4"/>
      <dgm:spPr/>
      <dgm:t>
        <a:bodyPr/>
        <a:lstStyle/>
        <a:p>
          <a:endParaRPr lang="en-GB"/>
        </a:p>
      </dgm:t>
    </dgm:pt>
    <dgm:pt modelId="{F978930F-FB90-4252-B01F-EA4EC8B929FE}" type="pres">
      <dgm:prSet presAssocID="{DD76014F-44CF-4670-B7D7-C73D2E927EA0}" presName="connTx" presStyleLbl="parChTrans1D2" presStyleIdx="3" presStyleCnt="4"/>
      <dgm:spPr/>
      <dgm:t>
        <a:bodyPr/>
        <a:lstStyle/>
        <a:p>
          <a:endParaRPr lang="en-GB"/>
        </a:p>
      </dgm:t>
    </dgm:pt>
    <dgm:pt modelId="{DDF11736-1029-4735-A9EC-D5ADF3B7C5DF}" type="pres">
      <dgm:prSet presAssocID="{74311426-794E-4AA6-896C-EC5963A64EAD}" presName="node" presStyleLbl="node1" presStyleIdx="3" presStyleCnt="4" custScaleX="145183" custScaleY="100045" custRadScaleRad="151772" custRadScaleInc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6537798-F431-40F2-80E1-7562FE975171}" type="presOf" srcId="{DD76014F-44CF-4670-B7D7-C73D2E927EA0}" destId="{F978930F-FB90-4252-B01F-EA4EC8B929FE}" srcOrd="1" destOrd="0" presId="urn:microsoft.com/office/officeart/2005/8/layout/radial1"/>
    <dgm:cxn modelId="{A54AB6ED-5E93-4DF3-90AD-40B4CFC159A1}" type="presOf" srcId="{779976A9-B994-4246-9EE5-B43879530303}" destId="{EF790C01-8D00-40E5-964A-5F9EF78B9804}" srcOrd="0" destOrd="0" presId="urn:microsoft.com/office/officeart/2005/8/layout/radial1"/>
    <dgm:cxn modelId="{1EFE877B-DC0F-4F77-AB9D-8FC548CA3A93}" srcId="{D35008F7-E85C-4AA0-B297-D55BA262976B}" destId="{74311426-794E-4AA6-896C-EC5963A64EAD}" srcOrd="3" destOrd="0" parTransId="{DD76014F-44CF-4670-B7D7-C73D2E927EA0}" sibTransId="{648803A9-EFEF-4BFB-9F70-A47C12A15671}"/>
    <dgm:cxn modelId="{B48D6B27-C0E4-464D-A54A-83F2094D6F1A}" type="presOf" srcId="{E1A051B8-5785-42E3-963B-265B00B90F12}" destId="{9D30C01D-C305-47B9-BCF2-EDB13AD93237}" srcOrd="0" destOrd="0" presId="urn:microsoft.com/office/officeart/2005/8/layout/radial1"/>
    <dgm:cxn modelId="{CA269017-3256-454D-83AB-91D2555F757B}" type="presOf" srcId="{1101297E-AC00-4F67-9622-2CD6B1138959}" destId="{36F1D22F-DFE9-4FF0-8394-99C0B8FC73EE}" srcOrd="1" destOrd="0" presId="urn:microsoft.com/office/officeart/2005/8/layout/radial1"/>
    <dgm:cxn modelId="{6B3AF799-4361-43E4-BD40-4B9DA29A9A38}" srcId="{D35008F7-E85C-4AA0-B297-D55BA262976B}" destId="{779976A9-B994-4246-9EE5-B43879530303}" srcOrd="0" destOrd="0" parTransId="{48676B55-64A4-46E5-956E-F5E05D81A43B}" sibTransId="{700DE00D-F6DA-473D-8803-0AD49FF84EF2}"/>
    <dgm:cxn modelId="{C4A7D4EB-5BF2-4E69-B3BD-CB83DFB1D876}" type="presOf" srcId="{EBD022BD-1498-40D0-82DD-400B0481CB52}" destId="{8D2CFF5A-36A3-4012-94AD-1FC8D5D1291D}" srcOrd="0" destOrd="0" presId="urn:microsoft.com/office/officeart/2005/8/layout/radial1"/>
    <dgm:cxn modelId="{85E376A1-E4CD-4A0B-AE58-C5A1BE95782A}" type="presOf" srcId="{5A497FC9-5605-4BC9-A04A-B87EE393423F}" destId="{50FAADBD-A0FC-4086-A942-F48F4C395E25}" srcOrd="0" destOrd="0" presId="urn:microsoft.com/office/officeart/2005/8/layout/radial1"/>
    <dgm:cxn modelId="{A2DC2915-D7C7-4881-9820-E00788B618DA}" srcId="{D35008F7-E85C-4AA0-B297-D55BA262976B}" destId="{EBD022BD-1498-40D0-82DD-400B0481CB52}" srcOrd="2" destOrd="0" parTransId="{1101297E-AC00-4F67-9622-2CD6B1138959}" sibTransId="{61C31409-CCAE-4F2B-BB51-409C021317AF}"/>
    <dgm:cxn modelId="{FEC18060-A22F-4DCA-BDD0-A7A01F29853A}" type="presOf" srcId="{48676B55-64A4-46E5-956E-F5E05D81A43B}" destId="{0C8853A8-6A77-490F-A645-D10E3B33BE69}" srcOrd="1" destOrd="0" presId="urn:microsoft.com/office/officeart/2005/8/layout/radial1"/>
    <dgm:cxn modelId="{997296D6-6A8F-49AB-8699-0AD8D230C0A1}" type="presOf" srcId="{DD76014F-44CF-4670-B7D7-C73D2E927EA0}" destId="{0B42D14D-BC6B-4B05-B74D-39A7DAF48970}" srcOrd="0" destOrd="0" presId="urn:microsoft.com/office/officeart/2005/8/layout/radial1"/>
    <dgm:cxn modelId="{D8448A48-56D2-4ADF-9987-A45E26D91BC9}" type="presOf" srcId="{74311426-794E-4AA6-896C-EC5963A64EAD}" destId="{DDF11736-1029-4735-A9EC-D5ADF3B7C5DF}" srcOrd="0" destOrd="0" presId="urn:microsoft.com/office/officeart/2005/8/layout/radial1"/>
    <dgm:cxn modelId="{F2DC5241-8CD8-409E-A9C0-A1067B01A43F}" type="presOf" srcId="{48676B55-64A4-46E5-956E-F5E05D81A43B}" destId="{5BCD3371-A197-455F-8694-9B84C6FD8D2B}" srcOrd="0" destOrd="0" presId="urn:microsoft.com/office/officeart/2005/8/layout/radial1"/>
    <dgm:cxn modelId="{2532D776-D35C-4BEF-9363-C0D4CCB83BCD}" srcId="{E1A051B8-5785-42E3-963B-265B00B90F12}" destId="{D35008F7-E85C-4AA0-B297-D55BA262976B}" srcOrd="0" destOrd="0" parTransId="{F7843F5C-740A-42D1-82C2-479E5A039034}" sibTransId="{7EBD1262-4567-469E-8B4C-3270F944B07E}"/>
    <dgm:cxn modelId="{5BF4105A-6612-4F1B-A0F9-3A3C9DB4DC20}" type="presOf" srcId="{D35008F7-E85C-4AA0-B297-D55BA262976B}" destId="{9CEFAC63-9376-4864-9D3D-BE02538E2500}" srcOrd="0" destOrd="0" presId="urn:microsoft.com/office/officeart/2005/8/layout/radial1"/>
    <dgm:cxn modelId="{F2D6CED8-9A20-42CC-B7A0-C2130C2BF346}" srcId="{D35008F7-E85C-4AA0-B297-D55BA262976B}" destId="{4D27A658-7FBE-473F-81C7-8861A5F56E21}" srcOrd="1" destOrd="0" parTransId="{5A497FC9-5605-4BC9-A04A-B87EE393423F}" sibTransId="{B8C6C812-CC1E-4059-A360-21037F8DB6AA}"/>
    <dgm:cxn modelId="{25D5539A-4EDD-4C5C-8DAB-24E4D3CE34AF}" type="presOf" srcId="{4D27A658-7FBE-473F-81C7-8861A5F56E21}" destId="{22A64B41-50F4-4DB9-9696-A64347AB5E58}" srcOrd="0" destOrd="0" presId="urn:microsoft.com/office/officeart/2005/8/layout/radial1"/>
    <dgm:cxn modelId="{277810FC-88F3-4706-93B0-DE6D3F8BAB70}" type="presOf" srcId="{1101297E-AC00-4F67-9622-2CD6B1138959}" destId="{14DC4662-9643-446B-875F-0B83A1E3102E}" srcOrd="0" destOrd="0" presId="urn:microsoft.com/office/officeart/2005/8/layout/radial1"/>
    <dgm:cxn modelId="{0D804BB5-2972-4991-8A69-3E25375ECC0A}" type="presOf" srcId="{5A497FC9-5605-4BC9-A04A-B87EE393423F}" destId="{F3051B08-D63E-46C7-A1B1-924D8A56D8A3}" srcOrd="1" destOrd="0" presId="urn:microsoft.com/office/officeart/2005/8/layout/radial1"/>
    <dgm:cxn modelId="{C0D122B8-2FD1-4838-8483-7D69BFE6C89F}" type="presParOf" srcId="{9D30C01D-C305-47B9-BCF2-EDB13AD93237}" destId="{9CEFAC63-9376-4864-9D3D-BE02538E2500}" srcOrd="0" destOrd="0" presId="urn:microsoft.com/office/officeart/2005/8/layout/radial1"/>
    <dgm:cxn modelId="{6D8A3EEB-6FDC-4886-9A38-0755E1DC67BA}" type="presParOf" srcId="{9D30C01D-C305-47B9-BCF2-EDB13AD93237}" destId="{5BCD3371-A197-455F-8694-9B84C6FD8D2B}" srcOrd="1" destOrd="0" presId="urn:microsoft.com/office/officeart/2005/8/layout/radial1"/>
    <dgm:cxn modelId="{F011D713-E328-4010-AAB9-1F3D5966B6CE}" type="presParOf" srcId="{5BCD3371-A197-455F-8694-9B84C6FD8D2B}" destId="{0C8853A8-6A77-490F-A645-D10E3B33BE69}" srcOrd="0" destOrd="0" presId="urn:microsoft.com/office/officeart/2005/8/layout/radial1"/>
    <dgm:cxn modelId="{2D1D6532-CB67-4861-8F43-B85FC53DCF10}" type="presParOf" srcId="{9D30C01D-C305-47B9-BCF2-EDB13AD93237}" destId="{EF790C01-8D00-40E5-964A-5F9EF78B9804}" srcOrd="2" destOrd="0" presId="urn:microsoft.com/office/officeart/2005/8/layout/radial1"/>
    <dgm:cxn modelId="{5D49005B-7E34-416E-803A-C499FEEC7C42}" type="presParOf" srcId="{9D30C01D-C305-47B9-BCF2-EDB13AD93237}" destId="{50FAADBD-A0FC-4086-A942-F48F4C395E25}" srcOrd="3" destOrd="0" presId="urn:microsoft.com/office/officeart/2005/8/layout/radial1"/>
    <dgm:cxn modelId="{FAF13031-B44D-437F-8880-97B451B8CA7A}" type="presParOf" srcId="{50FAADBD-A0FC-4086-A942-F48F4C395E25}" destId="{F3051B08-D63E-46C7-A1B1-924D8A56D8A3}" srcOrd="0" destOrd="0" presId="urn:microsoft.com/office/officeart/2005/8/layout/radial1"/>
    <dgm:cxn modelId="{0BFB8FDD-FD9A-4538-A13E-3E21AED87FFF}" type="presParOf" srcId="{9D30C01D-C305-47B9-BCF2-EDB13AD93237}" destId="{22A64B41-50F4-4DB9-9696-A64347AB5E58}" srcOrd="4" destOrd="0" presId="urn:microsoft.com/office/officeart/2005/8/layout/radial1"/>
    <dgm:cxn modelId="{47C29066-0891-47C5-A6FF-E0C0CD8206F2}" type="presParOf" srcId="{9D30C01D-C305-47B9-BCF2-EDB13AD93237}" destId="{14DC4662-9643-446B-875F-0B83A1E3102E}" srcOrd="5" destOrd="0" presId="urn:microsoft.com/office/officeart/2005/8/layout/radial1"/>
    <dgm:cxn modelId="{08ADBF68-7ADB-492C-8E7C-4BC5F96A2701}" type="presParOf" srcId="{14DC4662-9643-446B-875F-0B83A1E3102E}" destId="{36F1D22F-DFE9-4FF0-8394-99C0B8FC73EE}" srcOrd="0" destOrd="0" presId="urn:microsoft.com/office/officeart/2005/8/layout/radial1"/>
    <dgm:cxn modelId="{B32FCDD2-8596-42DC-ABDF-3B457CDC3128}" type="presParOf" srcId="{9D30C01D-C305-47B9-BCF2-EDB13AD93237}" destId="{8D2CFF5A-36A3-4012-94AD-1FC8D5D1291D}" srcOrd="6" destOrd="0" presId="urn:microsoft.com/office/officeart/2005/8/layout/radial1"/>
    <dgm:cxn modelId="{53B89E97-1705-4D56-97D6-3AE6FBDCFF88}" type="presParOf" srcId="{9D30C01D-C305-47B9-BCF2-EDB13AD93237}" destId="{0B42D14D-BC6B-4B05-B74D-39A7DAF48970}" srcOrd="7" destOrd="0" presId="urn:microsoft.com/office/officeart/2005/8/layout/radial1"/>
    <dgm:cxn modelId="{AF5D3995-B082-46A8-8BCC-516959DB8BD0}" type="presParOf" srcId="{0B42D14D-BC6B-4B05-B74D-39A7DAF48970}" destId="{F978930F-FB90-4252-B01F-EA4EC8B929FE}" srcOrd="0" destOrd="0" presId="urn:microsoft.com/office/officeart/2005/8/layout/radial1"/>
    <dgm:cxn modelId="{C610AA1F-BA35-415A-AB52-8CE656761F3A}" type="presParOf" srcId="{9D30C01D-C305-47B9-BCF2-EDB13AD93237}" destId="{DDF11736-1029-4735-A9EC-D5ADF3B7C5D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A051B8-5785-42E3-963B-265B00B90F12}" type="doc">
      <dgm:prSet loTypeId="urn:microsoft.com/office/officeart/2005/8/layout/radial1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D35008F7-E85C-4AA0-B297-D55BA262976B}">
      <dgm:prSet phldrT="[Text]" custT="1"/>
      <dgm:spPr/>
      <dgm:t>
        <a:bodyPr/>
        <a:lstStyle/>
        <a:p>
          <a:pPr algn="ctr"/>
          <a:r>
            <a:rPr lang="en-GB" sz="1800" dirty="0" smtClean="0">
              <a:latin typeface="Arial" pitchFamily="34" charset="0"/>
              <a:cs typeface="Arial" pitchFamily="34" charset="0"/>
            </a:rPr>
            <a:t>Neighbourhood Plan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F7843F5C-740A-42D1-82C2-479E5A039034}" type="parTrans" cxnId="{2532D776-D35C-4BEF-9363-C0D4CCB83BCD}">
      <dgm:prSet/>
      <dgm:spPr/>
      <dgm:t>
        <a:bodyPr/>
        <a:lstStyle/>
        <a:p>
          <a:endParaRPr lang="en-GB"/>
        </a:p>
      </dgm:t>
    </dgm:pt>
    <dgm:pt modelId="{7EBD1262-4567-469E-8B4C-3270F944B07E}" type="sibTrans" cxnId="{2532D776-D35C-4BEF-9363-C0D4CCB83BCD}">
      <dgm:prSet/>
      <dgm:spPr/>
      <dgm:t>
        <a:bodyPr/>
        <a:lstStyle/>
        <a:p>
          <a:endParaRPr lang="en-GB"/>
        </a:p>
      </dgm:t>
    </dgm:pt>
    <dgm:pt modelId="{779976A9-B994-4246-9EE5-B43879530303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Whole Parish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48676B55-64A4-46E5-956E-F5E05D81A43B}" type="parTrans" cxnId="{6B3AF799-4361-43E4-BD40-4B9DA29A9A38}">
      <dgm:prSet/>
      <dgm:spPr/>
      <dgm:t>
        <a:bodyPr/>
        <a:lstStyle/>
        <a:p>
          <a:endParaRPr lang="en-GB" dirty="0"/>
        </a:p>
      </dgm:t>
    </dgm:pt>
    <dgm:pt modelId="{700DE00D-F6DA-473D-8803-0AD49FF84EF2}" type="sibTrans" cxnId="{6B3AF799-4361-43E4-BD40-4B9DA29A9A38}">
      <dgm:prSet/>
      <dgm:spPr/>
      <dgm:t>
        <a:bodyPr/>
        <a:lstStyle/>
        <a:p>
          <a:endParaRPr lang="en-GB"/>
        </a:p>
      </dgm:t>
    </dgm:pt>
    <dgm:pt modelId="{4D27A658-7FBE-473F-81C7-8861A5F56E21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Thematic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5A497FC9-5605-4BC9-A04A-B87EE393423F}" type="parTrans" cxnId="{F2D6CED8-9A20-42CC-B7A0-C2130C2BF346}">
      <dgm:prSet/>
      <dgm:spPr/>
      <dgm:t>
        <a:bodyPr/>
        <a:lstStyle/>
        <a:p>
          <a:endParaRPr lang="en-GB" dirty="0"/>
        </a:p>
      </dgm:t>
    </dgm:pt>
    <dgm:pt modelId="{B8C6C812-CC1E-4059-A360-21037F8DB6AA}" type="sibTrans" cxnId="{F2D6CED8-9A20-42CC-B7A0-C2130C2BF346}">
      <dgm:prSet/>
      <dgm:spPr/>
      <dgm:t>
        <a:bodyPr/>
        <a:lstStyle/>
        <a:p>
          <a:endParaRPr lang="en-GB"/>
        </a:p>
      </dgm:t>
    </dgm:pt>
    <dgm:pt modelId="{EBD022BD-1498-40D0-82DD-400B0481CB52}">
      <dgm:prSet phldrT="[Text]" custT="1"/>
      <dgm:spPr>
        <a:solidFill>
          <a:srgbClr val="FF3300"/>
        </a:solidFill>
      </dgm:spPr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Area based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1101297E-AC00-4F67-9622-2CD6B1138959}" type="parTrans" cxnId="{A2DC2915-D7C7-4881-9820-E00788B618DA}">
      <dgm:prSet/>
      <dgm:spPr/>
      <dgm:t>
        <a:bodyPr/>
        <a:lstStyle/>
        <a:p>
          <a:endParaRPr lang="en-GB" dirty="0"/>
        </a:p>
      </dgm:t>
    </dgm:pt>
    <dgm:pt modelId="{61C31409-CCAE-4F2B-BB51-409C021317AF}" type="sibTrans" cxnId="{A2DC2915-D7C7-4881-9820-E00788B618DA}">
      <dgm:prSet/>
      <dgm:spPr/>
      <dgm:t>
        <a:bodyPr/>
        <a:lstStyle/>
        <a:p>
          <a:endParaRPr lang="en-GB"/>
        </a:p>
      </dgm:t>
    </dgm:pt>
    <dgm:pt modelId="{74311426-794E-4AA6-896C-EC5963A64EAD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Outcome led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DD76014F-44CF-4670-B7D7-C73D2E927EA0}" type="parTrans" cxnId="{1EFE877B-DC0F-4F77-AB9D-8FC548CA3A93}">
      <dgm:prSet/>
      <dgm:spPr/>
      <dgm:t>
        <a:bodyPr/>
        <a:lstStyle/>
        <a:p>
          <a:endParaRPr lang="en-GB" dirty="0"/>
        </a:p>
      </dgm:t>
    </dgm:pt>
    <dgm:pt modelId="{648803A9-EFEF-4BFB-9F70-A47C12A15671}" type="sibTrans" cxnId="{1EFE877B-DC0F-4F77-AB9D-8FC548CA3A93}">
      <dgm:prSet/>
      <dgm:spPr/>
      <dgm:t>
        <a:bodyPr/>
        <a:lstStyle/>
        <a:p>
          <a:endParaRPr lang="en-GB"/>
        </a:p>
      </dgm:t>
    </dgm:pt>
    <dgm:pt modelId="{9D30C01D-C305-47B9-BCF2-EDB13AD93237}" type="pres">
      <dgm:prSet presAssocID="{E1A051B8-5785-42E3-963B-265B00B90F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CEFAC63-9376-4864-9D3D-BE02538E2500}" type="pres">
      <dgm:prSet presAssocID="{D35008F7-E85C-4AA0-B297-D55BA262976B}" presName="centerShape" presStyleLbl="node0" presStyleIdx="0" presStyleCnt="1" custScaleX="189560"/>
      <dgm:spPr/>
      <dgm:t>
        <a:bodyPr/>
        <a:lstStyle/>
        <a:p>
          <a:endParaRPr lang="en-GB"/>
        </a:p>
      </dgm:t>
    </dgm:pt>
    <dgm:pt modelId="{5BCD3371-A197-455F-8694-9B84C6FD8D2B}" type="pres">
      <dgm:prSet presAssocID="{48676B55-64A4-46E5-956E-F5E05D81A43B}" presName="Name9" presStyleLbl="parChTrans1D2" presStyleIdx="0" presStyleCnt="4"/>
      <dgm:spPr/>
      <dgm:t>
        <a:bodyPr/>
        <a:lstStyle/>
        <a:p>
          <a:endParaRPr lang="en-GB"/>
        </a:p>
      </dgm:t>
    </dgm:pt>
    <dgm:pt modelId="{0C8853A8-6A77-490F-A645-D10E3B33BE69}" type="pres">
      <dgm:prSet presAssocID="{48676B55-64A4-46E5-956E-F5E05D81A43B}" presName="connTx" presStyleLbl="parChTrans1D2" presStyleIdx="0" presStyleCnt="4"/>
      <dgm:spPr/>
      <dgm:t>
        <a:bodyPr/>
        <a:lstStyle/>
        <a:p>
          <a:endParaRPr lang="en-GB"/>
        </a:p>
      </dgm:t>
    </dgm:pt>
    <dgm:pt modelId="{EF790C01-8D00-40E5-964A-5F9EF78B9804}" type="pres">
      <dgm:prSet presAssocID="{779976A9-B994-4246-9EE5-B43879530303}" presName="node" presStyleLbl="node1" presStyleIdx="0" presStyleCnt="4" custScaleX="1231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FAADBD-A0FC-4086-A942-F48F4C395E25}" type="pres">
      <dgm:prSet presAssocID="{5A497FC9-5605-4BC9-A04A-B87EE393423F}" presName="Name9" presStyleLbl="parChTrans1D2" presStyleIdx="1" presStyleCnt="4"/>
      <dgm:spPr/>
      <dgm:t>
        <a:bodyPr/>
        <a:lstStyle/>
        <a:p>
          <a:endParaRPr lang="en-GB"/>
        </a:p>
      </dgm:t>
    </dgm:pt>
    <dgm:pt modelId="{F3051B08-D63E-46C7-A1B1-924D8A56D8A3}" type="pres">
      <dgm:prSet presAssocID="{5A497FC9-5605-4BC9-A04A-B87EE393423F}" presName="connTx" presStyleLbl="parChTrans1D2" presStyleIdx="1" presStyleCnt="4"/>
      <dgm:spPr/>
      <dgm:t>
        <a:bodyPr/>
        <a:lstStyle/>
        <a:p>
          <a:endParaRPr lang="en-GB"/>
        </a:p>
      </dgm:t>
    </dgm:pt>
    <dgm:pt modelId="{22A64B41-50F4-4DB9-9696-A64347AB5E58}" type="pres">
      <dgm:prSet presAssocID="{4D27A658-7FBE-473F-81C7-8861A5F56E21}" presName="node" presStyleLbl="node1" presStyleIdx="1" presStyleCnt="4" custScaleX="138663" custRadScaleRad="149079" custRadScaleInc="-1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DC4662-9643-446B-875F-0B83A1E3102E}" type="pres">
      <dgm:prSet presAssocID="{1101297E-AC00-4F67-9622-2CD6B1138959}" presName="Name9" presStyleLbl="parChTrans1D2" presStyleIdx="2" presStyleCnt="4"/>
      <dgm:spPr/>
      <dgm:t>
        <a:bodyPr/>
        <a:lstStyle/>
        <a:p>
          <a:endParaRPr lang="en-GB"/>
        </a:p>
      </dgm:t>
    </dgm:pt>
    <dgm:pt modelId="{36F1D22F-DFE9-4FF0-8394-99C0B8FC73EE}" type="pres">
      <dgm:prSet presAssocID="{1101297E-AC00-4F67-9622-2CD6B1138959}" presName="connTx" presStyleLbl="parChTrans1D2" presStyleIdx="2" presStyleCnt="4"/>
      <dgm:spPr/>
      <dgm:t>
        <a:bodyPr/>
        <a:lstStyle/>
        <a:p>
          <a:endParaRPr lang="en-GB"/>
        </a:p>
      </dgm:t>
    </dgm:pt>
    <dgm:pt modelId="{8D2CFF5A-36A3-4012-94AD-1FC8D5D1291D}" type="pres">
      <dgm:prSet presAssocID="{EBD022BD-1498-40D0-82DD-400B0481CB52}" presName="node" presStyleLbl="node1" presStyleIdx="2" presStyleCnt="4" custScaleX="1125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B42D14D-BC6B-4B05-B74D-39A7DAF48970}" type="pres">
      <dgm:prSet presAssocID="{DD76014F-44CF-4670-B7D7-C73D2E927EA0}" presName="Name9" presStyleLbl="parChTrans1D2" presStyleIdx="3" presStyleCnt="4"/>
      <dgm:spPr/>
      <dgm:t>
        <a:bodyPr/>
        <a:lstStyle/>
        <a:p>
          <a:endParaRPr lang="en-GB"/>
        </a:p>
      </dgm:t>
    </dgm:pt>
    <dgm:pt modelId="{F978930F-FB90-4252-B01F-EA4EC8B929FE}" type="pres">
      <dgm:prSet presAssocID="{DD76014F-44CF-4670-B7D7-C73D2E927EA0}" presName="connTx" presStyleLbl="parChTrans1D2" presStyleIdx="3" presStyleCnt="4"/>
      <dgm:spPr/>
      <dgm:t>
        <a:bodyPr/>
        <a:lstStyle/>
        <a:p>
          <a:endParaRPr lang="en-GB"/>
        </a:p>
      </dgm:t>
    </dgm:pt>
    <dgm:pt modelId="{DDF11736-1029-4735-A9EC-D5ADF3B7C5DF}" type="pres">
      <dgm:prSet presAssocID="{74311426-794E-4AA6-896C-EC5963A64EAD}" presName="node" presStyleLbl="node1" presStyleIdx="3" presStyleCnt="4" custScaleX="145183" custScaleY="100045" custRadScaleRad="151772" custRadScaleInc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8D0D4C7-44BB-40A3-9101-197493FC89DF}" type="presOf" srcId="{DD76014F-44CF-4670-B7D7-C73D2E927EA0}" destId="{F978930F-FB90-4252-B01F-EA4EC8B929FE}" srcOrd="1" destOrd="0" presId="urn:microsoft.com/office/officeart/2005/8/layout/radial1"/>
    <dgm:cxn modelId="{05B6ABE1-8678-4A65-BF4E-89E4363B8989}" type="presOf" srcId="{1101297E-AC00-4F67-9622-2CD6B1138959}" destId="{14DC4662-9643-446B-875F-0B83A1E3102E}" srcOrd="0" destOrd="0" presId="urn:microsoft.com/office/officeart/2005/8/layout/radial1"/>
    <dgm:cxn modelId="{C0568363-859B-42B5-82D1-54225E23393D}" type="presOf" srcId="{1101297E-AC00-4F67-9622-2CD6B1138959}" destId="{36F1D22F-DFE9-4FF0-8394-99C0B8FC73EE}" srcOrd="1" destOrd="0" presId="urn:microsoft.com/office/officeart/2005/8/layout/radial1"/>
    <dgm:cxn modelId="{1EFE877B-DC0F-4F77-AB9D-8FC548CA3A93}" srcId="{D35008F7-E85C-4AA0-B297-D55BA262976B}" destId="{74311426-794E-4AA6-896C-EC5963A64EAD}" srcOrd="3" destOrd="0" parTransId="{DD76014F-44CF-4670-B7D7-C73D2E927EA0}" sibTransId="{648803A9-EFEF-4BFB-9F70-A47C12A15671}"/>
    <dgm:cxn modelId="{A2CDACA3-0CE1-4068-862E-8E302ECE4117}" type="presOf" srcId="{48676B55-64A4-46E5-956E-F5E05D81A43B}" destId="{0C8853A8-6A77-490F-A645-D10E3B33BE69}" srcOrd="1" destOrd="0" presId="urn:microsoft.com/office/officeart/2005/8/layout/radial1"/>
    <dgm:cxn modelId="{6B3AF799-4361-43E4-BD40-4B9DA29A9A38}" srcId="{D35008F7-E85C-4AA0-B297-D55BA262976B}" destId="{779976A9-B994-4246-9EE5-B43879530303}" srcOrd="0" destOrd="0" parTransId="{48676B55-64A4-46E5-956E-F5E05D81A43B}" sibTransId="{700DE00D-F6DA-473D-8803-0AD49FF84EF2}"/>
    <dgm:cxn modelId="{8E0D57F0-BD87-46CF-A74F-138E97DD31A9}" type="presOf" srcId="{E1A051B8-5785-42E3-963B-265B00B90F12}" destId="{9D30C01D-C305-47B9-BCF2-EDB13AD93237}" srcOrd="0" destOrd="0" presId="urn:microsoft.com/office/officeart/2005/8/layout/radial1"/>
    <dgm:cxn modelId="{A2EE79A4-90C3-48FA-A55C-E02C89CEBDD9}" type="presOf" srcId="{4D27A658-7FBE-473F-81C7-8861A5F56E21}" destId="{22A64B41-50F4-4DB9-9696-A64347AB5E58}" srcOrd="0" destOrd="0" presId="urn:microsoft.com/office/officeart/2005/8/layout/radial1"/>
    <dgm:cxn modelId="{4034FE3E-6802-49C2-8498-249B6E80CD84}" type="presOf" srcId="{779976A9-B994-4246-9EE5-B43879530303}" destId="{EF790C01-8D00-40E5-964A-5F9EF78B9804}" srcOrd="0" destOrd="0" presId="urn:microsoft.com/office/officeart/2005/8/layout/radial1"/>
    <dgm:cxn modelId="{A2DC2915-D7C7-4881-9820-E00788B618DA}" srcId="{D35008F7-E85C-4AA0-B297-D55BA262976B}" destId="{EBD022BD-1498-40D0-82DD-400B0481CB52}" srcOrd="2" destOrd="0" parTransId="{1101297E-AC00-4F67-9622-2CD6B1138959}" sibTransId="{61C31409-CCAE-4F2B-BB51-409C021317AF}"/>
    <dgm:cxn modelId="{228C8370-4F84-4B0A-BEB5-04BED8746FC7}" type="presOf" srcId="{74311426-794E-4AA6-896C-EC5963A64EAD}" destId="{DDF11736-1029-4735-A9EC-D5ADF3B7C5DF}" srcOrd="0" destOrd="0" presId="urn:microsoft.com/office/officeart/2005/8/layout/radial1"/>
    <dgm:cxn modelId="{E56BEBEE-15C3-492F-BFC5-B7C40C5DDD57}" type="presOf" srcId="{48676B55-64A4-46E5-956E-F5E05D81A43B}" destId="{5BCD3371-A197-455F-8694-9B84C6FD8D2B}" srcOrd="0" destOrd="0" presId="urn:microsoft.com/office/officeart/2005/8/layout/radial1"/>
    <dgm:cxn modelId="{48158290-342B-4155-99BD-19654E103E32}" type="presOf" srcId="{D35008F7-E85C-4AA0-B297-D55BA262976B}" destId="{9CEFAC63-9376-4864-9D3D-BE02538E2500}" srcOrd="0" destOrd="0" presId="urn:microsoft.com/office/officeart/2005/8/layout/radial1"/>
    <dgm:cxn modelId="{98172A4E-12C5-4FB3-BB88-BDF782554E96}" type="presOf" srcId="{5A497FC9-5605-4BC9-A04A-B87EE393423F}" destId="{F3051B08-D63E-46C7-A1B1-924D8A56D8A3}" srcOrd="1" destOrd="0" presId="urn:microsoft.com/office/officeart/2005/8/layout/radial1"/>
    <dgm:cxn modelId="{2532D776-D35C-4BEF-9363-C0D4CCB83BCD}" srcId="{E1A051B8-5785-42E3-963B-265B00B90F12}" destId="{D35008F7-E85C-4AA0-B297-D55BA262976B}" srcOrd="0" destOrd="0" parTransId="{F7843F5C-740A-42D1-82C2-479E5A039034}" sibTransId="{7EBD1262-4567-469E-8B4C-3270F944B07E}"/>
    <dgm:cxn modelId="{42E4ECD9-A2F7-423F-835D-4AD128F51BB6}" type="presOf" srcId="{5A497FC9-5605-4BC9-A04A-B87EE393423F}" destId="{50FAADBD-A0FC-4086-A942-F48F4C395E25}" srcOrd="0" destOrd="0" presId="urn:microsoft.com/office/officeart/2005/8/layout/radial1"/>
    <dgm:cxn modelId="{CACBC146-A556-4643-B4DF-707397998CFE}" type="presOf" srcId="{EBD022BD-1498-40D0-82DD-400B0481CB52}" destId="{8D2CFF5A-36A3-4012-94AD-1FC8D5D1291D}" srcOrd="0" destOrd="0" presId="urn:microsoft.com/office/officeart/2005/8/layout/radial1"/>
    <dgm:cxn modelId="{818B1257-6745-45B1-A883-A7ABA590F821}" type="presOf" srcId="{DD76014F-44CF-4670-B7D7-C73D2E927EA0}" destId="{0B42D14D-BC6B-4B05-B74D-39A7DAF48970}" srcOrd="0" destOrd="0" presId="urn:microsoft.com/office/officeart/2005/8/layout/radial1"/>
    <dgm:cxn modelId="{F2D6CED8-9A20-42CC-B7A0-C2130C2BF346}" srcId="{D35008F7-E85C-4AA0-B297-D55BA262976B}" destId="{4D27A658-7FBE-473F-81C7-8861A5F56E21}" srcOrd="1" destOrd="0" parTransId="{5A497FC9-5605-4BC9-A04A-B87EE393423F}" sibTransId="{B8C6C812-CC1E-4059-A360-21037F8DB6AA}"/>
    <dgm:cxn modelId="{C052DF4B-B4CB-4F8D-9B13-5E06DA1330A3}" type="presParOf" srcId="{9D30C01D-C305-47B9-BCF2-EDB13AD93237}" destId="{9CEFAC63-9376-4864-9D3D-BE02538E2500}" srcOrd="0" destOrd="0" presId="urn:microsoft.com/office/officeart/2005/8/layout/radial1"/>
    <dgm:cxn modelId="{2D9FEA72-E040-4CD9-9085-AF1F45BFD247}" type="presParOf" srcId="{9D30C01D-C305-47B9-BCF2-EDB13AD93237}" destId="{5BCD3371-A197-455F-8694-9B84C6FD8D2B}" srcOrd="1" destOrd="0" presId="urn:microsoft.com/office/officeart/2005/8/layout/radial1"/>
    <dgm:cxn modelId="{261D8008-91E9-4984-B746-7C94F97E5ADC}" type="presParOf" srcId="{5BCD3371-A197-455F-8694-9B84C6FD8D2B}" destId="{0C8853A8-6A77-490F-A645-D10E3B33BE69}" srcOrd="0" destOrd="0" presId="urn:microsoft.com/office/officeart/2005/8/layout/radial1"/>
    <dgm:cxn modelId="{04DE6F0F-77DF-42B1-8EB5-BDC18A5D8162}" type="presParOf" srcId="{9D30C01D-C305-47B9-BCF2-EDB13AD93237}" destId="{EF790C01-8D00-40E5-964A-5F9EF78B9804}" srcOrd="2" destOrd="0" presId="urn:microsoft.com/office/officeart/2005/8/layout/radial1"/>
    <dgm:cxn modelId="{F361BFEB-EBE7-4265-A178-60DD4ADBD937}" type="presParOf" srcId="{9D30C01D-C305-47B9-BCF2-EDB13AD93237}" destId="{50FAADBD-A0FC-4086-A942-F48F4C395E25}" srcOrd="3" destOrd="0" presId="urn:microsoft.com/office/officeart/2005/8/layout/radial1"/>
    <dgm:cxn modelId="{B7D1F652-E57B-4A1F-8E7F-230DA2A9B8F9}" type="presParOf" srcId="{50FAADBD-A0FC-4086-A942-F48F4C395E25}" destId="{F3051B08-D63E-46C7-A1B1-924D8A56D8A3}" srcOrd="0" destOrd="0" presId="urn:microsoft.com/office/officeart/2005/8/layout/radial1"/>
    <dgm:cxn modelId="{5CC0B05A-4F34-4A95-BB2D-8DD999BEB253}" type="presParOf" srcId="{9D30C01D-C305-47B9-BCF2-EDB13AD93237}" destId="{22A64B41-50F4-4DB9-9696-A64347AB5E58}" srcOrd="4" destOrd="0" presId="urn:microsoft.com/office/officeart/2005/8/layout/radial1"/>
    <dgm:cxn modelId="{88D8D8A6-A199-4407-8D98-102B5D878C76}" type="presParOf" srcId="{9D30C01D-C305-47B9-BCF2-EDB13AD93237}" destId="{14DC4662-9643-446B-875F-0B83A1E3102E}" srcOrd="5" destOrd="0" presId="urn:microsoft.com/office/officeart/2005/8/layout/radial1"/>
    <dgm:cxn modelId="{7E244583-FDC4-4A01-80EB-AE7AD3DAFFF2}" type="presParOf" srcId="{14DC4662-9643-446B-875F-0B83A1E3102E}" destId="{36F1D22F-DFE9-4FF0-8394-99C0B8FC73EE}" srcOrd="0" destOrd="0" presId="urn:microsoft.com/office/officeart/2005/8/layout/radial1"/>
    <dgm:cxn modelId="{A05E5A79-AF30-4F40-B62F-C3F43E0D2250}" type="presParOf" srcId="{9D30C01D-C305-47B9-BCF2-EDB13AD93237}" destId="{8D2CFF5A-36A3-4012-94AD-1FC8D5D1291D}" srcOrd="6" destOrd="0" presId="urn:microsoft.com/office/officeart/2005/8/layout/radial1"/>
    <dgm:cxn modelId="{B07AC457-9D76-401A-A059-580AD4E6C8A1}" type="presParOf" srcId="{9D30C01D-C305-47B9-BCF2-EDB13AD93237}" destId="{0B42D14D-BC6B-4B05-B74D-39A7DAF48970}" srcOrd="7" destOrd="0" presId="urn:microsoft.com/office/officeart/2005/8/layout/radial1"/>
    <dgm:cxn modelId="{7E819830-4912-43F9-A46E-BACCB2B5AAE9}" type="presParOf" srcId="{0B42D14D-BC6B-4B05-B74D-39A7DAF48970}" destId="{F978930F-FB90-4252-B01F-EA4EC8B929FE}" srcOrd="0" destOrd="0" presId="urn:microsoft.com/office/officeart/2005/8/layout/radial1"/>
    <dgm:cxn modelId="{D446E1E9-D4D8-41C8-A37E-F265A087B0EB}" type="presParOf" srcId="{9D30C01D-C305-47B9-BCF2-EDB13AD93237}" destId="{DDF11736-1029-4735-A9EC-D5ADF3B7C5D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A051B8-5785-42E3-963B-265B00B90F12}" type="doc">
      <dgm:prSet loTypeId="urn:microsoft.com/office/officeart/2005/8/layout/radial1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D35008F7-E85C-4AA0-B297-D55BA262976B}">
      <dgm:prSet phldrT="[Text]" custT="1"/>
      <dgm:spPr/>
      <dgm:t>
        <a:bodyPr/>
        <a:lstStyle/>
        <a:p>
          <a:pPr algn="ctr"/>
          <a:r>
            <a:rPr lang="en-GB" sz="1800" dirty="0" smtClean="0">
              <a:latin typeface="Arial" pitchFamily="34" charset="0"/>
              <a:cs typeface="Arial" pitchFamily="34" charset="0"/>
            </a:rPr>
            <a:t>Neighbourhood Plan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F7843F5C-740A-42D1-82C2-479E5A039034}" type="parTrans" cxnId="{2532D776-D35C-4BEF-9363-C0D4CCB83BCD}">
      <dgm:prSet/>
      <dgm:spPr/>
      <dgm:t>
        <a:bodyPr/>
        <a:lstStyle/>
        <a:p>
          <a:endParaRPr lang="en-GB"/>
        </a:p>
      </dgm:t>
    </dgm:pt>
    <dgm:pt modelId="{7EBD1262-4567-469E-8B4C-3270F944B07E}" type="sibTrans" cxnId="{2532D776-D35C-4BEF-9363-C0D4CCB83BCD}">
      <dgm:prSet/>
      <dgm:spPr/>
      <dgm:t>
        <a:bodyPr/>
        <a:lstStyle/>
        <a:p>
          <a:endParaRPr lang="en-GB"/>
        </a:p>
      </dgm:t>
    </dgm:pt>
    <dgm:pt modelId="{779976A9-B994-4246-9EE5-B43879530303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Whole Parish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48676B55-64A4-46E5-956E-F5E05D81A43B}" type="parTrans" cxnId="{6B3AF799-4361-43E4-BD40-4B9DA29A9A38}">
      <dgm:prSet/>
      <dgm:spPr/>
      <dgm:t>
        <a:bodyPr/>
        <a:lstStyle/>
        <a:p>
          <a:endParaRPr lang="en-GB" dirty="0"/>
        </a:p>
      </dgm:t>
    </dgm:pt>
    <dgm:pt modelId="{700DE00D-F6DA-473D-8803-0AD49FF84EF2}" type="sibTrans" cxnId="{6B3AF799-4361-43E4-BD40-4B9DA29A9A38}">
      <dgm:prSet/>
      <dgm:spPr/>
      <dgm:t>
        <a:bodyPr/>
        <a:lstStyle/>
        <a:p>
          <a:endParaRPr lang="en-GB"/>
        </a:p>
      </dgm:t>
    </dgm:pt>
    <dgm:pt modelId="{4D27A658-7FBE-473F-81C7-8861A5F56E21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Thematic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5A497FC9-5605-4BC9-A04A-B87EE393423F}" type="parTrans" cxnId="{F2D6CED8-9A20-42CC-B7A0-C2130C2BF346}">
      <dgm:prSet/>
      <dgm:spPr/>
      <dgm:t>
        <a:bodyPr/>
        <a:lstStyle/>
        <a:p>
          <a:endParaRPr lang="en-GB" dirty="0"/>
        </a:p>
      </dgm:t>
    </dgm:pt>
    <dgm:pt modelId="{B8C6C812-CC1E-4059-A360-21037F8DB6AA}" type="sibTrans" cxnId="{F2D6CED8-9A20-42CC-B7A0-C2130C2BF346}">
      <dgm:prSet/>
      <dgm:spPr/>
      <dgm:t>
        <a:bodyPr/>
        <a:lstStyle/>
        <a:p>
          <a:endParaRPr lang="en-GB"/>
        </a:p>
      </dgm:t>
    </dgm:pt>
    <dgm:pt modelId="{EBD022BD-1498-40D0-82DD-400B0481CB52}">
      <dgm:prSet phldrT="[Text]" custT="1"/>
      <dgm:spPr/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Area based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1101297E-AC00-4F67-9622-2CD6B1138959}" type="parTrans" cxnId="{A2DC2915-D7C7-4881-9820-E00788B618DA}">
      <dgm:prSet/>
      <dgm:spPr/>
      <dgm:t>
        <a:bodyPr/>
        <a:lstStyle/>
        <a:p>
          <a:endParaRPr lang="en-GB" dirty="0"/>
        </a:p>
      </dgm:t>
    </dgm:pt>
    <dgm:pt modelId="{61C31409-CCAE-4F2B-BB51-409C021317AF}" type="sibTrans" cxnId="{A2DC2915-D7C7-4881-9820-E00788B618DA}">
      <dgm:prSet/>
      <dgm:spPr/>
      <dgm:t>
        <a:bodyPr/>
        <a:lstStyle/>
        <a:p>
          <a:endParaRPr lang="en-GB"/>
        </a:p>
      </dgm:t>
    </dgm:pt>
    <dgm:pt modelId="{74311426-794E-4AA6-896C-EC5963A64EAD}">
      <dgm:prSet phldrT="[Text]" custT="1"/>
      <dgm:spPr>
        <a:solidFill>
          <a:srgbClr val="FF3300"/>
        </a:solidFill>
      </dgm:spPr>
      <dgm:t>
        <a:bodyPr/>
        <a:lstStyle/>
        <a:p>
          <a:r>
            <a:rPr lang="en-GB" sz="1800" dirty="0" smtClean="0">
              <a:latin typeface="Arial" pitchFamily="34" charset="0"/>
              <a:cs typeface="Arial" pitchFamily="34" charset="0"/>
            </a:rPr>
            <a:t>Outcome led</a:t>
          </a:r>
          <a:endParaRPr lang="en-GB" sz="1800" dirty="0">
            <a:latin typeface="Arial" pitchFamily="34" charset="0"/>
            <a:cs typeface="Arial" pitchFamily="34" charset="0"/>
          </a:endParaRPr>
        </a:p>
      </dgm:t>
    </dgm:pt>
    <dgm:pt modelId="{DD76014F-44CF-4670-B7D7-C73D2E927EA0}" type="parTrans" cxnId="{1EFE877B-DC0F-4F77-AB9D-8FC548CA3A93}">
      <dgm:prSet/>
      <dgm:spPr/>
      <dgm:t>
        <a:bodyPr/>
        <a:lstStyle/>
        <a:p>
          <a:endParaRPr lang="en-GB" dirty="0"/>
        </a:p>
      </dgm:t>
    </dgm:pt>
    <dgm:pt modelId="{648803A9-EFEF-4BFB-9F70-A47C12A15671}" type="sibTrans" cxnId="{1EFE877B-DC0F-4F77-AB9D-8FC548CA3A93}">
      <dgm:prSet/>
      <dgm:spPr/>
      <dgm:t>
        <a:bodyPr/>
        <a:lstStyle/>
        <a:p>
          <a:endParaRPr lang="en-GB"/>
        </a:p>
      </dgm:t>
    </dgm:pt>
    <dgm:pt modelId="{9D30C01D-C305-47B9-BCF2-EDB13AD93237}" type="pres">
      <dgm:prSet presAssocID="{E1A051B8-5785-42E3-963B-265B00B90F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CEFAC63-9376-4864-9D3D-BE02538E2500}" type="pres">
      <dgm:prSet presAssocID="{D35008F7-E85C-4AA0-B297-D55BA262976B}" presName="centerShape" presStyleLbl="node0" presStyleIdx="0" presStyleCnt="1" custScaleX="189560"/>
      <dgm:spPr/>
      <dgm:t>
        <a:bodyPr/>
        <a:lstStyle/>
        <a:p>
          <a:endParaRPr lang="en-GB"/>
        </a:p>
      </dgm:t>
    </dgm:pt>
    <dgm:pt modelId="{5BCD3371-A197-455F-8694-9B84C6FD8D2B}" type="pres">
      <dgm:prSet presAssocID="{48676B55-64A4-46E5-956E-F5E05D81A43B}" presName="Name9" presStyleLbl="parChTrans1D2" presStyleIdx="0" presStyleCnt="4"/>
      <dgm:spPr/>
      <dgm:t>
        <a:bodyPr/>
        <a:lstStyle/>
        <a:p>
          <a:endParaRPr lang="en-GB"/>
        </a:p>
      </dgm:t>
    </dgm:pt>
    <dgm:pt modelId="{0C8853A8-6A77-490F-A645-D10E3B33BE69}" type="pres">
      <dgm:prSet presAssocID="{48676B55-64A4-46E5-956E-F5E05D81A43B}" presName="connTx" presStyleLbl="parChTrans1D2" presStyleIdx="0" presStyleCnt="4"/>
      <dgm:spPr/>
      <dgm:t>
        <a:bodyPr/>
        <a:lstStyle/>
        <a:p>
          <a:endParaRPr lang="en-GB"/>
        </a:p>
      </dgm:t>
    </dgm:pt>
    <dgm:pt modelId="{EF790C01-8D00-40E5-964A-5F9EF78B9804}" type="pres">
      <dgm:prSet presAssocID="{779976A9-B994-4246-9EE5-B43879530303}" presName="node" presStyleLbl="node1" presStyleIdx="0" presStyleCnt="4" custScaleX="1231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FAADBD-A0FC-4086-A942-F48F4C395E25}" type="pres">
      <dgm:prSet presAssocID="{5A497FC9-5605-4BC9-A04A-B87EE393423F}" presName="Name9" presStyleLbl="parChTrans1D2" presStyleIdx="1" presStyleCnt="4"/>
      <dgm:spPr/>
      <dgm:t>
        <a:bodyPr/>
        <a:lstStyle/>
        <a:p>
          <a:endParaRPr lang="en-GB"/>
        </a:p>
      </dgm:t>
    </dgm:pt>
    <dgm:pt modelId="{F3051B08-D63E-46C7-A1B1-924D8A56D8A3}" type="pres">
      <dgm:prSet presAssocID="{5A497FC9-5605-4BC9-A04A-B87EE393423F}" presName="connTx" presStyleLbl="parChTrans1D2" presStyleIdx="1" presStyleCnt="4"/>
      <dgm:spPr/>
      <dgm:t>
        <a:bodyPr/>
        <a:lstStyle/>
        <a:p>
          <a:endParaRPr lang="en-GB"/>
        </a:p>
      </dgm:t>
    </dgm:pt>
    <dgm:pt modelId="{22A64B41-50F4-4DB9-9696-A64347AB5E58}" type="pres">
      <dgm:prSet presAssocID="{4D27A658-7FBE-473F-81C7-8861A5F56E21}" presName="node" presStyleLbl="node1" presStyleIdx="1" presStyleCnt="4" custScaleX="138663" custRadScaleRad="149079" custRadScaleInc="-1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DC4662-9643-446B-875F-0B83A1E3102E}" type="pres">
      <dgm:prSet presAssocID="{1101297E-AC00-4F67-9622-2CD6B1138959}" presName="Name9" presStyleLbl="parChTrans1D2" presStyleIdx="2" presStyleCnt="4"/>
      <dgm:spPr/>
      <dgm:t>
        <a:bodyPr/>
        <a:lstStyle/>
        <a:p>
          <a:endParaRPr lang="en-GB"/>
        </a:p>
      </dgm:t>
    </dgm:pt>
    <dgm:pt modelId="{36F1D22F-DFE9-4FF0-8394-99C0B8FC73EE}" type="pres">
      <dgm:prSet presAssocID="{1101297E-AC00-4F67-9622-2CD6B1138959}" presName="connTx" presStyleLbl="parChTrans1D2" presStyleIdx="2" presStyleCnt="4"/>
      <dgm:spPr/>
      <dgm:t>
        <a:bodyPr/>
        <a:lstStyle/>
        <a:p>
          <a:endParaRPr lang="en-GB"/>
        </a:p>
      </dgm:t>
    </dgm:pt>
    <dgm:pt modelId="{8D2CFF5A-36A3-4012-94AD-1FC8D5D1291D}" type="pres">
      <dgm:prSet presAssocID="{EBD022BD-1498-40D0-82DD-400B0481CB52}" presName="node" presStyleLbl="node1" presStyleIdx="2" presStyleCnt="4" custScaleX="1125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B42D14D-BC6B-4B05-B74D-39A7DAF48970}" type="pres">
      <dgm:prSet presAssocID="{DD76014F-44CF-4670-B7D7-C73D2E927EA0}" presName="Name9" presStyleLbl="parChTrans1D2" presStyleIdx="3" presStyleCnt="4"/>
      <dgm:spPr/>
      <dgm:t>
        <a:bodyPr/>
        <a:lstStyle/>
        <a:p>
          <a:endParaRPr lang="en-GB"/>
        </a:p>
      </dgm:t>
    </dgm:pt>
    <dgm:pt modelId="{F978930F-FB90-4252-B01F-EA4EC8B929FE}" type="pres">
      <dgm:prSet presAssocID="{DD76014F-44CF-4670-B7D7-C73D2E927EA0}" presName="connTx" presStyleLbl="parChTrans1D2" presStyleIdx="3" presStyleCnt="4"/>
      <dgm:spPr/>
      <dgm:t>
        <a:bodyPr/>
        <a:lstStyle/>
        <a:p>
          <a:endParaRPr lang="en-GB"/>
        </a:p>
      </dgm:t>
    </dgm:pt>
    <dgm:pt modelId="{DDF11736-1029-4735-A9EC-D5ADF3B7C5DF}" type="pres">
      <dgm:prSet presAssocID="{74311426-794E-4AA6-896C-EC5963A64EAD}" presName="node" presStyleLbl="node1" presStyleIdx="3" presStyleCnt="4" custScaleX="145183" custScaleY="100045" custRadScaleRad="151772" custRadScaleInc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A62BC73-B424-4E01-8A4A-F84447C2651E}" type="presOf" srcId="{779976A9-B994-4246-9EE5-B43879530303}" destId="{EF790C01-8D00-40E5-964A-5F9EF78B9804}" srcOrd="0" destOrd="0" presId="urn:microsoft.com/office/officeart/2005/8/layout/radial1"/>
    <dgm:cxn modelId="{9B9EEE5A-9A28-4A44-9DF3-0FEF053F026B}" type="presOf" srcId="{74311426-794E-4AA6-896C-EC5963A64EAD}" destId="{DDF11736-1029-4735-A9EC-D5ADF3B7C5DF}" srcOrd="0" destOrd="0" presId="urn:microsoft.com/office/officeart/2005/8/layout/radial1"/>
    <dgm:cxn modelId="{4C9C471A-824B-46DD-BEF9-C5F980ED8646}" type="presOf" srcId="{48676B55-64A4-46E5-956E-F5E05D81A43B}" destId="{0C8853A8-6A77-490F-A645-D10E3B33BE69}" srcOrd="1" destOrd="0" presId="urn:microsoft.com/office/officeart/2005/8/layout/radial1"/>
    <dgm:cxn modelId="{1EFE877B-DC0F-4F77-AB9D-8FC548CA3A93}" srcId="{D35008F7-E85C-4AA0-B297-D55BA262976B}" destId="{74311426-794E-4AA6-896C-EC5963A64EAD}" srcOrd="3" destOrd="0" parTransId="{DD76014F-44CF-4670-B7D7-C73D2E927EA0}" sibTransId="{648803A9-EFEF-4BFB-9F70-A47C12A15671}"/>
    <dgm:cxn modelId="{243914AC-40B3-4A60-ACCB-8F0A2B6F63FF}" type="presOf" srcId="{4D27A658-7FBE-473F-81C7-8861A5F56E21}" destId="{22A64B41-50F4-4DB9-9696-A64347AB5E58}" srcOrd="0" destOrd="0" presId="urn:microsoft.com/office/officeart/2005/8/layout/radial1"/>
    <dgm:cxn modelId="{F722AAB4-015D-4AFA-B70B-370FF302C63F}" type="presOf" srcId="{EBD022BD-1498-40D0-82DD-400B0481CB52}" destId="{8D2CFF5A-36A3-4012-94AD-1FC8D5D1291D}" srcOrd="0" destOrd="0" presId="urn:microsoft.com/office/officeart/2005/8/layout/radial1"/>
    <dgm:cxn modelId="{6B3AF799-4361-43E4-BD40-4B9DA29A9A38}" srcId="{D35008F7-E85C-4AA0-B297-D55BA262976B}" destId="{779976A9-B994-4246-9EE5-B43879530303}" srcOrd="0" destOrd="0" parTransId="{48676B55-64A4-46E5-956E-F5E05D81A43B}" sibTransId="{700DE00D-F6DA-473D-8803-0AD49FF84EF2}"/>
    <dgm:cxn modelId="{0D98AA50-A601-4311-AFF7-F8426375B789}" type="presOf" srcId="{1101297E-AC00-4F67-9622-2CD6B1138959}" destId="{14DC4662-9643-446B-875F-0B83A1E3102E}" srcOrd="0" destOrd="0" presId="urn:microsoft.com/office/officeart/2005/8/layout/radial1"/>
    <dgm:cxn modelId="{A2DC2915-D7C7-4881-9820-E00788B618DA}" srcId="{D35008F7-E85C-4AA0-B297-D55BA262976B}" destId="{EBD022BD-1498-40D0-82DD-400B0481CB52}" srcOrd="2" destOrd="0" parTransId="{1101297E-AC00-4F67-9622-2CD6B1138959}" sibTransId="{61C31409-CCAE-4F2B-BB51-409C021317AF}"/>
    <dgm:cxn modelId="{8062C817-B7D1-43AE-BC35-AE7E503B3FC0}" type="presOf" srcId="{DD76014F-44CF-4670-B7D7-C73D2E927EA0}" destId="{0B42D14D-BC6B-4B05-B74D-39A7DAF48970}" srcOrd="0" destOrd="0" presId="urn:microsoft.com/office/officeart/2005/8/layout/radial1"/>
    <dgm:cxn modelId="{FC8FBEF2-D3F6-4BB7-A0F0-9AC9AA4CDEC0}" type="presOf" srcId="{E1A051B8-5785-42E3-963B-265B00B90F12}" destId="{9D30C01D-C305-47B9-BCF2-EDB13AD93237}" srcOrd="0" destOrd="0" presId="urn:microsoft.com/office/officeart/2005/8/layout/radial1"/>
    <dgm:cxn modelId="{612485DA-BCA0-4727-8E5C-8908797C5BEF}" type="presOf" srcId="{5A497FC9-5605-4BC9-A04A-B87EE393423F}" destId="{50FAADBD-A0FC-4086-A942-F48F4C395E25}" srcOrd="0" destOrd="0" presId="urn:microsoft.com/office/officeart/2005/8/layout/radial1"/>
    <dgm:cxn modelId="{A40DFC0B-EE57-468B-82BE-FBB1492E0B54}" type="presOf" srcId="{48676B55-64A4-46E5-956E-F5E05D81A43B}" destId="{5BCD3371-A197-455F-8694-9B84C6FD8D2B}" srcOrd="0" destOrd="0" presId="urn:microsoft.com/office/officeart/2005/8/layout/radial1"/>
    <dgm:cxn modelId="{F667CCE8-F835-4090-AC85-D4C1D85972DA}" type="presOf" srcId="{D35008F7-E85C-4AA0-B297-D55BA262976B}" destId="{9CEFAC63-9376-4864-9D3D-BE02538E2500}" srcOrd="0" destOrd="0" presId="urn:microsoft.com/office/officeart/2005/8/layout/radial1"/>
    <dgm:cxn modelId="{2532D776-D35C-4BEF-9363-C0D4CCB83BCD}" srcId="{E1A051B8-5785-42E3-963B-265B00B90F12}" destId="{D35008F7-E85C-4AA0-B297-D55BA262976B}" srcOrd="0" destOrd="0" parTransId="{F7843F5C-740A-42D1-82C2-479E5A039034}" sibTransId="{7EBD1262-4567-469E-8B4C-3270F944B07E}"/>
    <dgm:cxn modelId="{055D0C54-FCB4-464C-88BE-1E94B1554261}" type="presOf" srcId="{DD76014F-44CF-4670-B7D7-C73D2E927EA0}" destId="{F978930F-FB90-4252-B01F-EA4EC8B929FE}" srcOrd="1" destOrd="0" presId="urn:microsoft.com/office/officeart/2005/8/layout/radial1"/>
    <dgm:cxn modelId="{747D9D8B-B38B-4F2B-A09E-5FC31F5EE53C}" type="presOf" srcId="{1101297E-AC00-4F67-9622-2CD6B1138959}" destId="{36F1D22F-DFE9-4FF0-8394-99C0B8FC73EE}" srcOrd="1" destOrd="0" presId="urn:microsoft.com/office/officeart/2005/8/layout/radial1"/>
    <dgm:cxn modelId="{22B242DA-E3B8-489D-8C74-627E284CEF53}" type="presOf" srcId="{5A497FC9-5605-4BC9-A04A-B87EE393423F}" destId="{F3051B08-D63E-46C7-A1B1-924D8A56D8A3}" srcOrd="1" destOrd="0" presId="urn:microsoft.com/office/officeart/2005/8/layout/radial1"/>
    <dgm:cxn modelId="{F2D6CED8-9A20-42CC-B7A0-C2130C2BF346}" srcId="{D35008F7-E85C-4AA0-B297-D55BA262976B}" destId="{4D27A658-7FBE-473F-81C7-8861A5F56E21}" srcOrd="1" destOrd="0" parTransId="{5A497FC9-5605-4BC9-A04A-B87EE393423F}" sibTransId="{B8C6C812-CC1E-4059-A360-21037F8DB6AA}"/>
    <dgm:cxn modelId="{97539C45-5C15-49BA-8F5A-70724A273158}" type="presParOf" srcId="{9D30C01D-C305-47B9-BCF2-EDB13AD93237}" destId="{9CEFAC63-9376-4864-9D3D-BE02538E2500}" srcOrd="0" destOrd="0" presId="urn:microsoft.com/office/officeart/2005/8/layout/radial1"/>
    <dgm:cxn modelId="{8A932165-F1E0-429B-BD5C-BC1C3D507211}" type="presParOf" srcId="{9D30C01D-C305-47B9-BCF2-EDB13AD93237}" destId="{5BCD3371-A197-455F-8694-9B84C6FD8D2B}" srcOrd="1" destOrd="0" presId="urn:microsoft.com/office/officeart/2005/8/layout/radial1"/>
    <dgm:cxn modelId="{B4F22FA5-3C24-481D-B1D7-0697F67F38B2}" type="presParOf" srcId="{5BCD3371-A197-455F-8694-9B84C6FD8D2B}" destId="{0C8853A8-6A77-490F-A645-D10E3B33BE69}" srcOrd="0" destOrd="0" presId="urn:microsoft.com/office/officeart/2005/8/layout/radial1"/>
    <dgm:cxn modelId="{C9591249-C3DB-44BF-A959-B87810D279D8}" type="presParOf" srcId="{9D30C01D-C305-47B9-BCF2-EDB13AD93237}" destId="{EF790C01-8D00-40E5-964A-5F9EF78B9804}" srcOrd="2" destOrd="0" presId="urn:microsoft.com/office/officeart/2005/8/layout/radial1"/>
    <dgm:cxn modelId="{3D934F4F-17F9-4EF5-87CF-DE5084715F21}" type="presParOf" srcId="{9D30C01D-C305-47B9-BCF2-EDB13AD93237}" destId="{50FAADBD-A0FC-4086-A942-F48F4C395E25}" srcOrd="3" destOrd="0" presId="urn:microsoft.com/office/officeart/2005/8/layout/radial1"/>
    <dgm:cxn modelId="{391510C5-AF81-44CE-8419-5D0E2A2EC1C8}" type="presParOf" srcId="{50FAADBD-A0FC-4086-A942-F48F4C395E25}" destId="{F3051B08-D63E-46C7-A1B1-924D8A56D8A3}" srcOrd="0" destOrd="0" presId="urn:microsoft.com/office/officeart/2005/8/layout/radial1"/>
    <dgm:cxn modelId="{BAB05387-C176-41FD-9BD1-A6FB52FDF2E5}" type="presParOf" srcId="{9D30C01D-C305-47B9-BCF2-EDB13AD93237}" destId="{22A64B41-50F4-4DB9-9696-A64347AB5E58}" srcOrd="4" destOrd="0" presId="urn:microsoft.com/office/officeart/2005/8/layout/radial1"/>
    <dgm:cxn modelId="{3ED026BB-5DF1-4BEB-A160-F74917C82D37}" type="presParOf" srcId="{9D30C01D-C305-47B9-BCF2-EDB13AD93237}" destId="{14DC4662-9643-446B-875F-0B83A1E3102E}" srcOrd="5" destOrd="0" presId="urn:microsoft.com/office/officeart/2005/8/layout/radial1"/>
    <dgm:cxn modelId="{C024BC74-B69E-4BF7-84D3-196F399B49ED}" type="presParOf" srcId="{14DC4662-9643-446B-875F-0B83A1E3102E}" destId="{36F1D22F-DFE9-4FF0-8394-99C0B8FC73EE}" srcOrd="0" destOrd="0" presId="urn:microsoft.com/office/officeart/2005/8/layout/radial1"/>
    <dgm:cxn modelId="{5143B394-9DF6-4727-99F8-6F54138F5AC2}" type="presParOf" srcId="{9D30C01D-C305-47B9-BCF2-EDB13AD93237}" destId="{8D2CFF5A-36A3-4012-94AD-1FC8D5D1291D}" srcOrd="6" destOrd="0" presId="urn:microsoft.com/office/officeart/2005/8/layout/radial1"/>
    <dgm:cxn modelId="{ECAD56B9-295B-454F-B5A3-A46C8BABF236}" type="presParOf" srcId="{9D30C01D-C305-47B9-BCF2-EDB13AD93237}" destId="{0B42D14D-BC6B-4B05-B74D-39A7DAF48970}" srcOrd="7" destOrd="0" presId="urn:microsoft.com/office/officeart/2005/8/layout/radial1"/>
    <dgm:cxn modelId="{70BB9692-8159-4FDF-8F85-BB2A2AD03717}" type="presParOf" srcId="{0B42D14D-BC6B-4B05-B74D-39A7DAF48970}" destId="{F978930F-FB90-4252-B01F-EA4EC8B929FE}" srcOrd="0" destOrd="0" presId="urn:microsoft.com/office/officeart/2005/8/layout/radial1"/>
    <dgm:cxn modelId="{62436714-4F89-4D31-BDD7-EDAED145BA8E}" type="presParOf" srcId="{9D30C01D-C305-47B9-BCF2-EDB13AD93237}" destId="{DDF11736-1029-4735-A9EC-D5ADF3B7C5D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33482"/>
            <a:ext cx="294270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1" tIns="46036" rIns="92071" bIns="46036" numCol="1" anchor="b" anchorCtr="0" compatLnSpc="1">
            <a:prstTxWarp prst="textNoShape">
              <a:avLst/>
            </a:prstTxWarp>
          </a:bodyPr>
          <a:lstStyle>
            <a:lvl1pPr algn="r" defTabSz="92077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F8609CC4-E116-484B-AB4A-DF69B67407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8238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2700" cy="49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1" tIns="46036" rIns="92071" bIns="46036" numCol="1" anchor="t" anchorCtr="0" compatLnSpc="1">
            <a:prstTxWarp prst="textNoShape">
              <a:avLst/>
            </a:prstTxWarp>
          </a:bodyPr>
          <a:lstStyle>
            <a:lvl1pPr defTabSz="92077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2700" cy="49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1" tIns="46036" rIns="92071" bIns="46036" numCol="1" anchor="t" anchorCtr="0" compatLnSpc="1">
            <a:prstTxWarp prst="textNoShape">
              <a:avLst/>
            </a:prstTxWarp>
          </a:bodyPr>
          <a:lstStyle>
            <a:lvl1pPr algn="r" defTabSz="92077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E8677D59-91DD-46AF-8F99-2F5980575487}" type="datetimeFigureOut">
              <a:rPr lang="en-GB"/>
              <a:pPr>
                <a:defRPr/>
              </a:pPr>
              <a:t>11/05/2015</a:t>
            </a:fld>
            <a:endParaRPr lang="en-GB" dirty="0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2950"/>
            <a:ext cx="4967288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0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5948"/>
            <a:ext cx="5435600" cy="447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1" tIns="46036" rIns="92071" bIns="460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482"/>
            <a:ext cx="294270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1" tIns="46036" rIns="92071" bIns="46036" numCol="1" anchor="b" anchorCtr="0" compatLnSpc="1">
            <a:prstTxWarp prst="textNoShape">
              <a:avLst/>
            </a:prstTxWarp>
          </a:bodyPr>
          <a:lstStyle>
            <a:lvl1pPr defTabSz="92077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3482"/>
            <a:ext cx="294270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1" tIns="46036" rIns="92071" bIns="46036" numCol="1" anchor="b" anchorCtr="0" compatLnSpc="1">
            <a:prstTxWarp prst="textNoShape">
              <a:avLst/>
            </a:prstTxWarp>
          </a:bodyPr>
          <a:lstStyle>
            <a:lvl1pPr algn="r" defTabSz="92077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E0F427D6-04E8-4F29-BB70-FBC33A3660C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631882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23</a:t>
            </a:fld>
            <a:endParaRPr lang="en-GB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24</a:t>
            </a:fld>
            <a:endParaRPr lang="en-GB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427D6-04E8-4F29-BB70-FBC33A3660CC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3116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7996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03265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245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2743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285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097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3534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1683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9520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28597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41440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0614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9238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3685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65571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24622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22326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0514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w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w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 cstate="print">
            <a:alphaModFix amt="75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43675"/>
            <a:ext cx="91440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0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113" y="5676900"/>
            <a:ext cx="7535863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1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3638" y="5675313"/>
            <a:ext cx="16303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ext Box 12"/>
          <p:cNvSpPr txBox="1">
            <a:spLocks noChangeArrowheads="1"/>
          </p:cNvSpPr>
          <p:nvPr/>
        </p:nvSpPr>
        <p:spPr bwMode="auto">
          <a:xfrm>
            <a:off x="5580063" y="5805488"/>
            <a:ext cx="38163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200" dirty="0" smtClean="0">
                <a:solidFill>
                  <a:schemeClr val="bg1"/>
                </a:solidFill>
              </a:rPr>
              <a:t>www.northumberland.gov.uk</a:t>
            </a:r>
            <a:endParaRPr lang="en-GB" sz="6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GB" sz="1200" dirty="0" smtClean="0">
                <a:solidFill>
                  <a:schemeClr val="bg1"/>
                </a:solidFill>
              </a:rPr>
              <a:t>Copyright 2009 Northumberland County Council</a:t>
            </a:r>
          </a:p>
        </p:txBody>
      </p:sp>
      <p:pic>
        <p:nvPicPr>
          <p:cNvPr id="1030" name="Picture 8" descr="ppt template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ynedalelife.co.uk/wp-content/uploads/2014/12/D401417-Riding-Mill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hyperlink" Target="http://www.ridingmill.org/wp-content/uploads/2012/04/131.jpg" TargetMode="External"/><Relationship Id="rId3" Type="http://schemas.openxmlformats.org/officeDocument/2006/relationships/hyperlink" Target="http://www.ridingmill.org/wp-content/uploads/2012/04/061.jpg" TargetMode="External"/><Relationship Id="rId7" Type="http://schemas.openxmlformats.org/officeDocument/2006/relationships/hyperlink" Target="http://www.ridingmill.org/wp-content/uploads/2012/04/071.jpg" TargetMode="External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hyperlink" Target="http://www.tynedalelife.co.uk/wp-content/uploads/2014/06/D2014148-Treetops.jpg" TargetMode="External"/><Relationship Id="rId5" Type="http://schemas.openxmlformats.org/officeDocument/2006/relationships/hyperlink" Target="http://www.ridingmill.org/wp-content/uploads/2012/04/081.jpg" TargetMode="External"/><Relationship Id="rId10" Type="http://schemas.openxmlformats.org/officeDocument/2006/relationships/image" Target="../media/image32.jpeg"/><Relationship Id="rId4" Type="http://schemas.openxmlformats.org/officeDocument/2006/relationships/image" Target="../media/image29.jpeg"/><Relationship Id="rId9" Type="http://schemas.openxmlformats.org/officeDocument/2006/relationships/hyperlink" Target="http://www.ridingmill.org/wp-content/uploads/2012/04/211.jpg" TargetMode="External"/><Relationship Id="rId1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new_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49275"/>
            <a:ext cx="57245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391394" y="1844675"/>
            <a:ext cx="79970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b="1" dirty="0"/>
              <a:t>A Neighbourhood Plan for </a:t>
            </a:r>
            <a:r>
              <a:rPr lang="en-GB" b="1" dirty="0" smtClean="0"/>
              <a:t>Broomhaugh and Riding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31640" y="522920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Peter Rutherford, Northumberland County Council</a:t>
            </a:r>
            <a:endParaRPr lang="en-GB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0159" y="2636912"/>
            <a:ext cx="3295650" cy="2190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350"/>
            <a:ext cx="8229600" cy="57610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6700" algn="l">
              <a:spcAft>
                <a:spcPts val="1800"/>
              </a:spcAft>
            </a:pPr>
            <a:r>
              <a:rPr lang="en-GB" sz="2400" b="1" dirty="0" smtClean="0">
                <a:cs typeface="Arial" charset="0"/>
              </a:rPr>
              <a:t/>
            </a:r>
            <a:br>
              <a:rPr lang="en-GB" sz="2400" b="1" dirty="0" smtClean="0">
                <a:cs typeface="Arial" charset="0"/>
              </a:rPr>
            </a:b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So what are the coalition government’s objectives for Neighbourhood Planning?</a:t>
            </a:r>
            <a:br>
              <a:rPr lang="en-GB" sz="2000" b="1" dirty="0" smtClean="0">
                <a:latin typeface="Arial" pitchFamily="34" charset="0"/>
                <a:cs typeface="Arial" pitchFamily="34" charset="0"/>
              </a:rPr>
            </a:br>
            <a:endParaRPr lang="en-GB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38" name="Rectangle 30"/>
          <p:cNvSpPr>
            <a:spLocks noChangeArrowheads="1"/>
          </p:cNvSpPr>
          <p:nvPr/>
        </p:nvSpPr>
        <p:spPr bwMode="auto">
          <a:xfrm>
            <a:off x="755650" y="1628775"/>
            <a:ext cx="7848600" cy="410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They are to: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Empower local communities;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Be neighbourhood focused and led (through Town and Parish councils);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Involve a light-touch process;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Inspire innovation and creativity; 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Enable community development;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Create a permissive regime; and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GB" dirty="0">
                <a:latin typeface="Arial" pitchFamily="34" charset="0"/>
                <a:cs typeface="Arial" pitchFamily="34" charset="0"/>
              </a:rPr>
              <a:t>Incentivise</a:t>
            </a:r>
            <a:r>
              <a:rPr lang="en-US" dirty="0">
                <a:latin typeface="Arial" pitchFamily="34" charset="0"/>
                <a:cs typeface="Arial" pitchFamily="34" charset="0"/>
              </a:rPr>
              <a:t> communities to support growth.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333375"/>
            <a:ext cx="8928100" cy="5032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266700" algn="l">
              <a:spcAft>
                <a:spcPts val="1400"/>
              </a:spcAft>
            </a:pPr>
            <a:r>
              <a:rPr lang="en-US" sz="2000" b="1" dirty="0" smtClean="0">
                <a:cs typeface="Arial" charset="0"/>
              </a:rPr>
              <a:t>And to:</a:t>
            </a:r>
            <a:endParaRPr lang="en-GB" sz="2000" b="1" dirty="0" smtClean="0">
              <a:cs typeface="Arial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981075"/>
            <a:ext cx="8229600" cy="30956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r>
              <a:rPr lang="en-US" sz="1800" dirty="0">
                <a:solidFill>
                  <a:srgbClr val="000000"/>
                </a:solidFill>
                <a:cs typeface="Arial" pitchFamily="34" charset="0"/>
              </a:rPr>
              <a:t>Give power to local people through their Town or Parish Council to produce their own </a:t>
            </a:r>
            <a:r>
              <a:rPr lang="en-US" sz="1800" dirty="0" smtClean="0">
                <a:solidFill>
                  <a:srgbClr val="000000"/>
                </a:solidFill>
                <a:cs typeface="Arial" pitchFamily="34" charset="0"/>
              </a:rPr>
              <a:t>plan;</a:t>
            </a:r>
            <a:endParaRPr lang="en-US" sz="1800" dirty="0">
              <a:solidFill>
                <a:srgbClr val="000000"/>
              </a:solidFill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en-US" sz="1400" dirty="0" smtClean="0"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US" sz="1800" dirty="0">
                <a:solidFill>
                  <a:srgbClr val="000000"/>
                </a:solidFill>
                <a:cs typeface="Arial" pitchFamily="34" charset="0"/>
              </a:rPr>
              <a:t>Provide for discretionary plan making at the local </a:t>
            </a:r>
            <a:r>
              <a:rPr lang="en-US" sz="1800" dirty="0" smtClean="0">
                <a:solidFill>
                  <a:srgbClr val="000000"/>
                </a:solidFill>
                <a:cs typeface="Arial" pitchFamily="34" charset="0"/>
              </a:rPr>
              <a:t>level;</a:t>
            </a:r>
            <a:endParaRPr lang="en-US" sz="1800" dirty="0">
              <a:solidFill>
                <a:srgbClr val="000000"/>
              </a:solidFill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en-US" sz="1400" dirty="0"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Represent community-led plans with ‘teeth’  -  real power to manage development: on adoption, p</a:t>
            </a:r>
            <a:r>
              <a:rPr lang="en-GB" sz="1800" dirty="0" smtClean="0">
                <a:cs typeface="Arial" pitchFamily="34" charset="0"/>
              </a:rPr>
              <a:t>lanning applications must be decided in line with their policies; and</a:t>
            </a:r>
          </a:p>
          <a:p>
            <a:pPr marL="0" indent="0">
              <a:buFontTx/>
              <a:buNone/>
              <a:defRPr/>
            </a:pPr>
            <a:endParaRPr lang="en-US" sz="1400" dirty="0" smtClean="0"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Address local rather than strategic issues.</a:t>
            </a:r>
          </a:p>
          <a:p>
            <a:pPr>
              <a:defRPr/>
            </a:pPr>
            <a:endParaRPr lang="en-US" sz="800" dirty="0" smtClean="0"/>
          </a:p>
        </p:txBody>
      </p:sp>
      <p:pic>
        <p:nvPicPr>
          <p:cNvPr id="6" name="Picture 5" descr="D401417-Riding-Mill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2886075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3" name="Picture 3" descr="C:\Users\peter.rutherford01\Pictures\Riding and Broomhaugh\logo04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462389"/>
            <a:ext cx="353377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76250"/>
            <a:ext cx="5267325" cy="50447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Who can produce a Neighbourhood Plan?</a:t>
            </a:r>
            <a:endParaRPr lang="en-GB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0" y="1052736"/>
            <a:ext cx="7989888" cy="338432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r>
              <a:rPr lang="en-US" sz="1800" dirty="0" smtClean="0">
                <a:cs typeface="Arial" charset="0"/>
              </a:rPr>
              <a:t>A Qualifying Body – a Town or Parish Council;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endParaRPr lang="en-US" sz="1800" dirty="0" smtClean="0">
              <a:cs typeface="Arial" charset="0"/>
            </a:endParaRP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r>
              <a:rPr lang="en-US" sz="1800" dirty="0" smtClean="0">
                <a:cs typeface="Arial" charset="0"/>
              </a:rPr>
              <a:t>Parishes may combine to produce a joint plan, but one council must be designated as the</a:t>
            </a:r>
            <a:r>
              <a:rPr lang="en-US" sz="1800" b="1" dirty="0" smtClean="0">
                <a:cs typeface="Arial" charset="0"/>
              </a:rPr>
              <a:t> </a:t>
            </a:r>
            <a:r>
              <a:rPr lang="en-US" sz="1800" dirty="0" smtClean="0">
                <a:cs typeface="Arial" charset="0"/>
              </a:rPr>
              <a:t>lead</a:t>
            </a:r>
            <a:r>
              <a:rPr lang="en-US" sz="1800" b="1" dirty="0" smtClean="0">
                <a:cs typeface="Arial" charset="0"/>
              </a:rPr>
              <a:t> </a:t>
            </a:r>
            <a:r>
              <a:rPr lang="en-US" sz="1800" dirty="0" smtClean="0">
                <a:cs typeface="Arial" charset="0"/>
              </a:rPr>
              <a:t>(qualifying body);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endParaRPr lang="en-US" sz="1800" dirty="0" smtClean="0">
              <a:cs typeface="Arial" charset="0"/>
            </a:endParaRP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r>
              <a:rPr lang="en-US" sz="1800" dirty="0" smtClean="0">
                <a:cs typeface="Arial" charset="0"/>
              </a:rPr>
              <a:t>The Local Authority has a duty to support</a:t>
            </a:r>
            <a:r>
              <a:rPr lang="en-US" sz="1800" b="1" dirty="0" smtClean="0">
                <a:cs typeface="Arial" charset="0"/>
              </a:rPr>
              <a:t> </a:t>
            </a:r>
            <a:r>
              <a:rPr lang="en-US" sz="1800" dirty="0" smtClean="0">
                <a:cs typeface="Arial" charset="0"/>
              </a:rPr>
              <a:t>neighbourhood planning;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endParaRPr lang="en-US" sz="1800" dirty="0" smtClean="0">
              <a:cs typeface="Arial" charset="0"/>
            </a:endParaRP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r>
              <a:rPr lang="en-US" sz="1800" dirty="0" smtClean="0">
                <a:cs typeface="Arial" charset="0"/>
              </a:rPr>
              <a:t>Tested by independent examination – checks that consultation has been done and ‘basic conditions’ have been met; and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endParaRPr lang="en-US" sz="1800" dirty="0" smtClean="0">
              <a:cs typeface="Arial" charset="0"/>
            </a:endParaRPr>
          </a:p>
          <a:p>
            <a:pPr marL="0" indent="0">
              <a:lnSpc>
                <a:spcPct val="80000"/>
              </a:lnSpc>
              <a:buFontTx/>
              <a:buNone/>
              <a:tabLst>
                <a:tab pos="7797800" algn="l"/>
              </a:tabLst>
            </a:pPr>
            <a:r>
              <a:rPr lang="en-US" sz="1800" dirty="0" smtClean="0">
                <a:cs typeface="Arial" charset="0"/>
              </a:rPr>
              <a:t>The Local Planning Authority ‘makes’ the plan if it is supported in a local referendum</a:t>
            </a:r>
            <a:endParaRPr lang="en-GB" sz="1800" dirty="0" smtClean="0"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4297908"/>
            <a:ext cx="3672408" cy="1761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549275"/>
            <a:ext cx="7988300" cy="7921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What can Neighbourhood Plans do?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38" name="Rectangle 30"/>
          <p:cNvSpPr>
            <a:spLocks noChangeArrowheads="1"/>
          </p:cNvSpPr>
          <p:nvPr/>
        </p:nvSpPr>
        <p:spPr bwMode="auto">
          <a:xfrm>
            <a:off x="471488" y="1196975"/>
            <a:ext cx="4802187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000" dirty="0"/>
              <a:t>They can set out</a:t>
            </a:r>
            <a:r>
              <a:rPr lang="en-GB" sz="2000" dirty="0" smtClean="0"/>
              <a:t>:</a:t>
            </a:r>
          </a:p>
          <a:p>
            <a:pPr>
              <a:spcAft>
                <a:spcPts val="1200"/>
              </a:spcAft>
            </a:pPr>
            <a:r>
              <a:rPr lang="en-GB" sz="2000" dirty="0" smtClean="0"/>
              <a:t>A </a:t>
            </a:r>
            <a:r>
              <a:rPr lang="en-GB" sz="2000" dirty="0"/>
              <a:t>local spatial </a:t>
            </a:r>
            <a:r>
              <a:rPr lang="en-GB" sz="2000" dirty="0" smtClean="0"/>
              <a:t>vision; </a:t>
            </a:r>
            <a:r>
              <a:rPr lang="en-GB" sz="2000" dirty="0"/>
              <a:t>what should go where</a:t>
            </a:r>
            <a:r>
              <a:rPr lang="en-GB" sz="2000" dirty="0" smtClean="0"/>
              <a:t>;</a:t>
            </a:r>
          </a:p>
          <a:p>
            <a:pPr>
              <a:spcAft>
                <a:spcPts val="1200"/>
              </a:spcAft>
            </a:pPr>
            <a:r>
              <a:rPr lang="en-GB" sz="2000" dirty="0" smtClean="0"/>
              <a:t>Locally </a:t>
            </a:r>
            <a:r>
              <a:rPr lang="en-GB" sz="2000" dirty="0"/>
              <a:t>devised land-use policies to guide and manage development in the plan </a:t>
            </a:r>
            <a:r>
              <a:rPr lang="en-GB" sz="2000" dirty="0" smtClean="0"/>
              <a:t>area, and</a:t>
            </a:r>
            <a:endParaRPr lang="en-GB" sz="2000" dirty="0"/>
          </a:p>
          <a:p>
            <a:r>
              <a:rPr lang="en-GB" sz="2000" dirty="0"/>
              <a:t>Allocate land for development.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3676" y="1195983"/>
            <a:ext cx="3402780" cy="26650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488" y="4149080"/>
            <a:ext cx="2952750" cy="1638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4149080"/>
            <a:ext cx="2228850" cy="1638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7" y="4149080"/>
            <a:ext cx="2520280" cy="163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3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5410200" cy="9937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 smtClean="0"/>
              <a:t> </a:t>
            </a:r>
            <a:r>
              <a:rPr lang="en-US" sz="2000" b="1" dirty="0" smtClean="0">
                <a:cs typeface="Arial" charset="0"/>
              </a:rPr>
              <a:t>Are they restricted in their ambitions?</a:t>
            </a:r>
            <a:endParaRPr lang="en-GB" sz="2000" b="1" dirty="0" smtClean="0">
              <a:cs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569325" cy="475297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5600" indent="0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Neighbourhood plans can cover any matter important to the local community;</a:t>
            </a: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endParaRPr lang="en-US" sz="1800" b="1" dirty="0" smtClean="0">
              <a:cs typeface="Arial" pitchFamily="34" charset="0"/>
            </a:endParaRP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Neighbourhood Plans are specifically about planning policy;</a:t>
            </a: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endParaRPr lang="en-US" sz="1800" dirty="0">
              <a:cs typeface="Arial" pitchFamily="34" charset="0"/>
            </a:endParaRP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Policies in the Plan can be used to make planning decisions;</a:t>
            </a: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cs typeface="Arial" pitchFamily="34" charset="0"/>
            </a:endParaRP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Plans cannot prevent development already agreed through higher level plans (Core Strategy/Local Plan) – which promote sustainable development/growth;</a:t>
            </a: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cs typeface="Arial" pitchFamily="34" charset="0"/>
            </a:endParaRP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Cannot deal with strategic planning matters – i.e. major infrastructure and minerals and waste matters; and finally</a:t>
            </a: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cs typeface="Arial" pitchFamily="34" charset="0"/>
            </a:endParaRPr>
          </a:p>
          <a:p>
            <a:pPr marL="355600" indent="0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cs typeface="Arial" pitchFamily="34" charset="0"/>
              </a:rPr>
              <a:t>Only one plan for each neighbourhood area and it must last for a reasonable period of time, say 15 years.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sz="2000" dirty="0" smtClean="0"/>
          </a:p>
          <a:p>
            <a:pPr>
              <a:lnSpc>
                <a:spcPct val="80000"/>
              </a:lnSpc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474345"/>
            <a:ext cx="748883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sz="2000" b="1" dirty="0" smtClean="0"/>
              <a:t>What they must do.</a:t>
            </a:r>
            <a:endParaRPr lang="en-GB" sz="2000" b="1" dirty="0"/>
          </a:p>
          <a:p>
            <a:endParaRPr lang="en-GB" dirty="0" smtClean="0"/>
          </a:p>
          <a:p>
            <a:r>
              <a:rPr lang="en-GB" dirty="0" smtClean="0"/>
              <a:t>Neighbourhood </a:t>
            </a:r>
            <a:r>
              <a:rPr lang="en-GB" dirty="0"/>
              <a:t>Plans must meet a set of </a:t>
            </a:r>
            <a:r>
              <a:rPr lang="en-GB" dirty="0" smtClean="0"/>
              <a:t>basic conditions </a:t>
            </a:r>
            <a:r>
              <a:rPr lang="en-GB" dirty="0"/>
              <a:t>prescribed in legislation before they can be </a:t>
            </a:r>
            <a:r>
              <a:rPr lang="en-GB" dirty="0" smtClean="0"/>
              <a:t>approved, they must;</a:t>
            </a:r>
            <a:endParaRPr lang="en-GB" dirty="0"/>
          </a:p>
          <a:p>
            <a:endParaRPr lang="en-GB" dirty="0"/>
          </a:p>
          <a:p>
            <a:r>
              <a:rPr lang="en-GB" dirty="0"/>
              <a:t>Be prepared </a:t>
            </a:r>
            <a:r>
              <a:rPr lang="en-GB" dirty="0" smtClean="0"/>
              <a:t>having regard </a:t>
            </a:r>
            <a:r>
              <a:rPr lang="en-GB" dirty="0"/>
              <a:t>to national policy and </a:t>
            </a:r>
            <a:r>
              <a:rPr lang="en-GB" dirty="0" smtClean="0"/>
              <a:t>guidance;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Conform </a:t>
            </a:r>
            <a:r>
              <a:rPr lang="en-GB" dirty="0"/>
              <a:t>with the strategic policies set out in the statutory Development Plan for the </a:t>
            </a:r>
            <a:r>
              <a:rPr lang="en-GB" dirty="0" smtClean="0"/>
              <a:t>area;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Contribute </a:t>
            </a:r>
            <a:r>
              <a:rPr lang="en-GB" dirty="0"/>
              <a:t>to </a:t>
            </a:r>
            <a:r>
              <a:rPr lang="en-GB" dirty="0" smtClean="0"/>
              <a:t>the achievement </a:t>
            </a:r>
            <a:r>
              <a:rPr lang="en-GB" dirty="0"/>
              <a:t>of sustainable </a:t>
            </a:r>
            <a:r>
              <a:rPr lang="en-GB" dirty="0" smtClean="0"/>
              <a:t>development; and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Be compatible </a:t>
            </a:r>
            <a:r>
              <a:rPr lang="en-GB" dirty="0"/>
              <a:t>with </a:t>
            </a:r>
            <a:r>
              <a:rPr lang="en-GB" dirty="0" smtClean="0"/>
              <a:t>European environmental legislation and </a:t>
            </a:r>
            <a:r>
              <a:rPr lang="en-GB" dirty="0"/>
              <a:t>Human Rights </a:t>
            </a:r>
            <a:r>
              <a:rPr lang="en-GB" dirty="0" smtClean="0"/>
              <a:t>requirements.</a:t>
            </a:r>
            <a:endParaRPr lang="en-GB" dirty="0"/>
          </a:p>
          <a:p>
            <a:endParaRPr lang="en-GB" dirty="0"/>
          </a:p>
          <a:p>
            <a:r>
              <a:rPr lang="en-GB" dirty="0"/>
              <a:t>Basic conditions are checked by independent examination.  If </a:t>
            </a:r>
            <a:r>
              <a:rPr lang="en-GB" dirty="0" smtClean="0"/>
              <a:t>met and agreed, </a:t>
            </a:r>
            <a:r>
              <a:rPr lang="en-GB" dirty="0"/>
              <a:t>the Plan can be put to local </a:t>
            </a:r>
            <a:r>
              <a:rPr lang="en-GB" dirty="0" smtClean="0"/>
              <a:t>referendum.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45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4345"/>
            <a:ext cx="47525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At the outset.</a:t>
            </a:r>
          </a:p>
          <a:p>
            <a:endParaRPr lang="en-GB" sz="2000" b="1" dirty="0" smtClean="0"/>
          </a:p>
          <a:p>
            <a:r>
              <a:rPr lang="en-GB" dirty="0" smtClean="0"/>
              <a:t>The Plan (Neighbourhood) area is </a:t>
            </a:r>
            <a:r>
              <a:rPr lang="en-GB" dirty="0"/>
              <a:t>defined by application from </a:t>
            </a:r>
            <a:r>
              <a:rPr lang="en-GB" dirty="0" smtClean="0"/>
              <a:t>the Parish Council (the qualifying body) </a:t>
            </a:r>
            <a:r>
              <a:rPr lang="en-GB" dirty="0"/>
              <a:t>to the </a:t>
            </a:r>
            <a:r>
              <a:rPr lang="en-GB" dirty="0" smtClean="0"/>
              <a:t>County Council.</a:t>
            </a:r>
          </a:p>
          <a:p>
            <a:endParaRPr lang="en-GB" dirty="0"/>
          </a:p>
          <a:p>
            <a:r>
              <a:rPr lang="en-GB" dirty="0" smtClean="0"/>
              <a:t>The application </a:t>
            </a:r>
            <a:r>
              <a:rPr lang="en-GB" dirty="0"/>
              <a:t>must include: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plan </a:t>
            </a:r>
            <a:r>
              <a:rPr lang="en-GB" dirty="0"/>
              <a:t>or statement identifying proposed neighbourhood area</a:t>
            </a:r>
            <a:r>
              <a:rPr lang="en-GB" dirty="0" smtClean="0"/>
              <a:t>;</a:t>
            </a:r>
          </a:p>
          <a:p>
            <a:endParaRPr lang="en-GB" dirty="0"/>
          </a:p>
          <a:p>
            <a:r>
              <a:rPr lang="en-GB" dirty="0" smtClean="0"/>
              <a:t>A statement </a:t>
            </a:r>
            <a:r>
              <a:rPr lang="en-GB" dirty="0"/>
              <a:t>why </a:t>
            </a:r>
            <a:r>
              <a:rPr lang="en-GB" dirty="0" smtClean="0"/>
              <a:t>the area </a:t>
            </a:r>
            <a:r>
              <a:rPr lang="en-GB" dirty="0"/>
              <a:t>is appropriate for neighbourhood planning</a:t>
            </a:r>
            <a:r>
              <a:rPr lang="en-GB" dirty="0" smtClean="0"/>
              <a:t>; and</a:t>
            </a:r>
          </a:p>
          <a:p>
            <a:endParaRPr lang="en-GB" dirty="0"/>
          </a:p>
          <a:p>
            <a:r>
              <a:rPr lang="en-GB" dirty="0" smtClean="0"/>
              <a:t>A statement </a:t>
            </a:r>
            <a:r>
              <a:rPr lang="en-GB" dirty="0"/>
              <a:t>that the application is submitted by a qualifying body</a:t>
            </a:r>
          </a:p>
          <a:p>
            <a:endParaRPr lang="en-GB" dirty="0"/>
          </a:p>
          <a:p>
            <a:r>
              <a:rPr lang="en-GB" dirty="0"/>
              <a:t>County </a:t>
            </a:r>
            <a:r>
              <a:rPr lang="en-GB" dirty="0" smtClean="0"/>
              <a:t>Council publicises the </a:t>
            </a:r>
            <a:r>
              <a:rPr lang="en-GB" dirty="0"/>
              <a:t>application for </a:t>
            </a:r>
            <a:r>
              <a:rPr lang="en-GB" dirty="0" smtClean="0"/>
              <a:t>4 </a:t>
            </a:r>
            <a:r>
              <a:rPr lang="en-GB" dirty="0"/>
              <a:t>weeks and </a:t>
            </a:r>
            <a:r>
              <a:rPr lang="en-GB" dirty="0" smtClean="0"/>
              <a:t>invites comments.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1196752"/>
            <a:ext cx="3152775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3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260648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GB" sz="2000" b="1" dirty="0" smtClean="0"/>
          </a:p>
          <a:p>
            <a:pPr>
              <a:lnSpc>
                <a:spcPct val="90000"/>
              </a:lnSpc>
            </a:pPr>
            <a:r>
              <a:rPr lang="en-GB" sz="2000" b="1" dirty="0" smtClean="0"/>
              <a:t>One </a:t>
            </a:r>
            <a:r>
              <a:rPr lang="en-GB" sz="2000" b="1" dirty="0"/>
              <a:t>further </a:t>
            </a:r>
            <a:r>
              <a:rPr lang="en-GB" sz="2000" b="1" dirty="0" smtClean="0"/>
              <a:t>matter.</a:t>
            </a:r>
            <a:endParaRPr lang="en-GB" sz="2000" dirty="0"/>
          </a:p>
          <a:p>
            <a:pPr>
              <a:lnSpc>
                <a:spcPct val="90000"/>
              </a:lnSpc>
            </a:pPr>
            <a:endParaRPr lang="en-GB" sz="2000" b="1" dirty="0"/>
          </a:p>
          <a:p>
            <a:pPr>
              <a:lnSpc>
                <a:spcPct val="90000"/>
              </a:lnSpc>
            </a:pPr>
            <a:r>
              <a:rPr lang="en-GB" sz="2000" dirty="0" smtClean="0"/>
              <a:t>The resources </a:t>
            </a:r>
            <a:r>
              <a:rPr lang="en-GB" sz="2000" dirty="0"/>
              <a:t>available to prepare the plan – is external professional support needed?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3900151"/>
            <a:ext cx="2428875" cy="2162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737976"/>
            <a:ext cx="242887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912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"/>
            <a:ext cx="9144000" cy="61653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687123"/>
            <a:ext cx="4572000" cy="47910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40385" indent="-540385">
              <a:lnSpc>
                <a:spcPct val="150000"/>
              </a:lnSpc>
              <a:spcAft>
                <a:spcPts val="1000"/>
              </a:spcAft>
            </a:pPr>
            <a:r>
              <a:rPr lang="en-GB" b="1" dirty="0">
                <a:latin typeface="Arial"/>
                <a:ea typeface="Times New Roman"/>
              </a:rPr>
              <a:t>The Plan </a:t>
            </a:r>
            <a:r>
              <a:rPr lang="en-GB" b="1" dirty="0" smtClean="0">
                <a:latin typeface="Arial"/>
                <a:ea typeface="Times New Roman"/>
              </a:rPr>
              <a:t>should: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Be neighbourhood focused and led;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Address local rather than strategic issues;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Inspire innovation and creativity;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Create a permissive regime;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Incentivise communities to support growth, and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Represent community-led plans with ‘teeth’ – </a:t>
            </a:r>
            <a:r>
              <a:rPr lang="en-GB" dirty="0" smtClean="0">
                <a:latin typeface="Arial"/>
                <a:ea typeface="Times New Roman"/>
              </a:rPr>
              <a:t>real </a:t>
            </a:r>
            <a:r>
              <a:rPr lang="en-GB" dirty="0">
                <a:latin typeface="Arial"/>
                <a:ea typeface="Times New Roman"/>
              </a:rPr>
              <a:t>power to manage development.</a:t>
            </a:r>
            <a:endParaRPr lang="en-GB" sz="1200" dirty="0">
              <a:effectLst/>
              <a:latin typeface="Arial"/>
              <a:ea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4048" y="687123"/>
            <a:ext cx="3672408" cy="396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GB" b="1" dirty="0">
                <a:latin typeface="Arial"/>
                <a:ea typeface="Times New Roman"/>
              </a:rPr>
              <a:t>Questions for </a:t>
            </a:r>
            <a:r>
              <a:rPr lang="en-GB" b="1" dirty="0" smtClean="0">
                <a:latin typeface="Arial"/>
                <a:ea typeface="Times New Roman"/>
              </a:rPr>
              <a:t>Broomhaugh and Riding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Whole Parish or small area?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What local issues should the plan address?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Thematic?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What’s the philosophy?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Comfortable with this?</a:t>
            </a:r>
            <a:endParaRPr lang="en-GB" sz="1200" dirty="0">
              <a:latin typeface="Arial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Symbol"/>
              <a:buChar char=""/>
            </a:pPr>
            <a:r>
              <a:rPr lang="en-GB" dirty="0">
                <a:latin typeface="Arial"/>
                <a:ea typeface="Times New Roman"/>
              </a:rPr>
              <a:t>Carrying the community?</a:t>
            </a:r>
            <a:endParaRPr lang="en-GB" sz="1200" dirty="0">
              <a:effectLst/>
              <a:latin typeface="Arial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093296"/>
          </a:xfrm>
        </p:spPr>
      </p:pic>
      <p:graphicFrame>
        <p:nvGraphicFramePr>
          <p:cNvPr id="6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7936932"/>
              </p:ext>
            </p:extLst>
          </p:nvPr>
        </p:nvGraphicFramePr>
        <p:xfrm>
          <a:off x="467544" y="548680"/>
          <a:ext cx="8229600" cy="4968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55149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093296"/>
          </a:xfrm>
        </p:spPr>
      </p:pic>
      <p:graphicFrame>
        <p:nvGraphicFramePr>
          <p:cNvPr id="7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42167700"/>
              </p:ext>
            </p:extLst>
          </p:nvPr>
        </p:nvGraphicFramePr>
        <p:xfrm>
          <a:off x="457200" y="620689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3424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n-GB" sz="2000" b="1" dirty="0" smtClean="0"/>
              <a:t>	Whole Parish</a:t>
            </a:r>
            <a:endParaRPr lang="en-GB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908720"/>
            <a:ext cx="46085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Northumberland Local </a:t>
            </a:r>
            <a:r>
              <a:rPr lang="en-GB" dirty="0"/>
              <a:t>Plan</a:t>
            </a:r>
          </a:p>
          <a:p>
            <a:r>
              <a:rPr lang="en-GB" dirty="0"/>
              <a:t>Core Strategy - Full draft </a:t>
            </a:r>
            <a:r>
              <a:rPr lang="en-GB" dirty="0" smtClean="0"/>
              <a:t>plan: December 2014</a:t>
            </a:r>
          </a:p>
          <a:p>
            <a:endParaRPr lang="en-GB" dirty="0"/>
          </a:p>
          <a:p>
            <a:r>
              <a:rPr lang="en-GB" dirty="0" smtClean="0"/>
              <a:t>Across </a:t>
            </a:r>
            <a:r>
              <a:rPr lang="en-GB" dirty="0"/>
              <a:t>the Central Northumberland Delivery Area out with the Main Towns and Service </a:t>
            </a:r>
            <a:r>
              <a:rPr lang="en-GB" smtClean="0"/>
              <a:t>Centres Plan proposes </a:t>
            </a:r>
            <a:r>
              <a:rPr lang="en-GB" dirty="0" smtClean="0"/>
              <a:t>1,120 new homes, (average number 56 p.a.) over the plan period (2011 to </a:t>
            </a:r>
            <a:r>
              <a:rPr lang="en-GB" smtClean="0"/>
              <a:t>2031): </a:t>
            </a:r>
            <a:r>
              <a:rPr lang="en-GB" dirty="0" smtClean="0"/>
              <a:t>Relationship with Northumberland Local Plan Delivery Document.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2"/>
            <a:ext cx="2683312" cy="193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7" y="908720"/>
            <a:ext cx="35337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844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3296"/>
          </a:xfrm>
        </p:spPr>
      </p:pic>
      <p:graphicFrame>
        <p:nvGraphicFramePr>
          <p:cNvPr id="7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26751248"/>
              </p:ext>
            </p:extLst>
          </p:nvPr>
        </p:nvGraphicFramePr>
        <p:xfrm>
          <a:off x="467544" y="620688"/>
          <a:ext cx="8219256" cy="5256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470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764704"/>
            <a:ext cx="93345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8620" y="1321915"/>
            <a:ext cx="938758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8621" y="1812451"/>
            <a:ext cx="938758" cy="68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8620" y="2492897"/>
            <a:ext cx="938759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8620" y="3284985"/>
            <a:ext cx="93875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8588" y="4637535"/>
            <a:ext cx="91879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8588" y="3970785"/>
            <a:ext cx="918791" cy="66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5536" y="188640"/>
            <a:ext cx="3096344" cy="457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Arial"/>
              </a:rPr>
              <a:t>Thematic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972" y="8586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Arial"/>
              </a:rPr>
              <a:t>Affordable housing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71972" y="1321916"/>
            <a:ext cx="25202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/>
              </a:rPr>
              <a:t>Built environment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898756"/>
            <a:ext cx="30963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/>
              </a:rPr>
              <a:t>Design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2635025"/>
            <a:ext cx="27363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/>
              </a:rPr>
              <a:t>Economy and commerce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373969"/>
            <a:ext cx="27363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/>
              </a:rPr>
              <a:t>Natural environment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536" y="3970785"/>
            <a:ext cx="27363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/>
              </a:rPr>
              <a:t>Renewables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536" y="4637535"/>
            <a:ext cx="30963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/>
              </a:rPr>
              <a:t>Sustainable construction</a:t>
            </a:r>
            <a:endParaRPr lang="en-GB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22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093296"/>
          </a:xfrm>
        </p:spPr>
      </p:pic>
      <p:graphicFrame>
        <p:nvGraphicFramePr>
          <p:cNvPr id="7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34209188"/>
              </p:ext>
            </p:extLst>
          </p:nvPr>
        </p:nvGraphicFramePr>
        <p:xfrm>
          <a:off x="457199" y="692696"/>
          <a:ext cx="8229600" cy="4968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179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404664"/>
            <a:ext cx="33032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 smtClean="0">
                <a:solidFill>
                  <a:srgbClr val="000000"/>
                </a:solidFill>
              </a:rPr>
              <a:t>Area based:</a:t>
            </a:r>
          </a:p>
          <a:p>
            <a:pPr lvl="0"/>
            <a:endParaRPr lang="en-GB" sz="2000" b="1" dirty="0">
              <a:solidFill>
                <a:srgbClr val="000000"/>
              </a:solidFill>
            </a:endParaRPr>
          </a:p>
          <a:p>
            <a:pPr lvl="0"/>
            <a:r>
              <a:rPr lang="en-GB" sz="2000" dirty="0" smtClean="0">
                <a:solidFill>
                  <a:srgbClr val="000000"/>
                </a:solidFill>
              </a:rPr>
              <a:t>Employment land, or</a:t>
            </a:r>
          </a:p>
          <a:p>
            <a:pPr lvl="0"/>
            <a:endParaRPr lang="en-GB" sz="2000" dirty="0">
              <a:solidFill>
                <a:srgbClr val="000000"/>
              </a:solidFill>
            </a:endParaRPr>
          </a:p>
          <a:p>
            <a:pPr lvl="0"/>
            <a:r>
              <a:rPr lang="en-GB" sz="2000" dirty="0" smtClean="0">
                <a:solidFill>
                  <a:srgbClr val="000000"/>
                </a:solidFill>
              </a:rPr>
              <a:t>Expansion</a:t>
            </a:r>
            <a:endParaRPr lang="en-GB" dirty="0">
              <a:solidFill>
                <a:srgbClr val="DFDA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7304" y="404664"/>
            <a:ext cx="48577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84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093296"/>
          </a:xfrm>
        </p:spPr>
      </p:pic>
      <p:graphicFrame>
        <p:nvGraphicFramePr>
          <p:cNvPr id="7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85446709"/>
              </p:ext>
            </p:extLst>
          </p:nvPr>
        </p:nvGraphicFramePr>
        <p:xfrm>
          <a:off x="457200" y="548681"/>
          <a:ext cx="82296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59277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260648"/>
            <a:ext cx="59046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b="1" dirty="0" smtClean="0"/>
              <a:t>Outcome led.</a:t>
            </a:r>
          </a:p>
          <a:p>
            <a:endParaRPr lang="en-GB" sz="1200" b="1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/>
              <a:t>Core Strategy's proposed sustainable growth calculated to create around £64 million GVA;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200" b="1" dirty="0"/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/>
              <a:t>Creating additional revenues, wealth and more disposable income;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1200" dirty="0"/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/>
              <a:t>Potential for further investment in built fabric and public realm by public sector with private sector match?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1200" dirty="0"/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en-GB" dirty="0" smtClean="0"/>
              <a:t>Plan provides vision, objectives, strategy and policy framework to protect, sustain and enhance built fabric (and natural environment);</a:t>
            </a:r>
          </a:p>
          <a:p>
            <a:pPr marL="285750" lvl="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Improved </a:t>
            </a:r>
            <a:r>
              <a:rPr lang="en-GB" dirty="0" smtClean="0">
                <a:solidFill>
                  <a:srgbClr val="000000"/>
                </a:solidFill>
              </a:rPr>
              <a:t>design, and</a:t>
            </a:r>
            <a:endParaRPr lang="en-GB" dirty="0">
              <a:solidFill>
                <a:srgbClr val="000000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endParaRPr lang="en-GB" dirty="0">
              <a:solidFill>
                <a:srgbClr val="000000"/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>
                <a:solidFill>
                  <a:srgbClr val="000000"/>
                </a:solidFill>
              </a:rPr>
              <a:t>Better quality buildings and spaces;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endParaRPr lang="en-GB" sz="1200" dirty="0"/>
          </a:p>
          <a:p>
            <a:endParaRPr lang="en-GB" sz="1200" dirty="0" smtClean="0"/>
          </a:p>
          <a:p>
            <a:pPr marL="342900" indent="-342900">
              <a:buFont typeface="Arial" pitchFamily="34" charset="0"/>
              <a:buChar char="•"/>
            </a:pPr>
            <a:endParaRPr lang="en-GB" sz="1200" dirty="0"/>
          </a:p>
        </p:txBody>
      </p:sp>
      <p:pic>
        <p:nvPicPr>
          <p:cNvPr id="1026" name="Picture 2" descr="Millennium Hall, Riding Mil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1689" y="2265462"/>
            <a:ext cx="714375" cy="94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 James Church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199" y="3215303"/>
            <a:ext cx="7143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rish Hall, Riding Mill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6452" y="1551087"/>
            <a:ext cx="7143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eld near Riding Grange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198" y="4941168"/>
            <a:ext cx="71437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2014148-Treetops">
            <a:hlinkClick r:id="rId11"/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198" y="3941044"/>
            <a:ext cx="747712" cy="100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Picture 10" descr="Riding Mill Station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221" y="692695"/>
            <a:ext cx="729309" cy="85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168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274639"/>
            <a:ext cx="8280920" cy="41805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2000" b="1" dirty="0" smtClean="0">
                <a:latin typeface="+mn-lt"/>
              </a:rPr>
              <a:t>In any event.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552" y="836712"/>
            <a:ext cx="8229600" cy="492886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en-GB" sz="1800" dirty="0" smtClean="0"/>
              <a:t>The Parish Council: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GB" sz="1800" dirty="0"/>
          </a:p>
          <a:p>
            <a:pPr>
              <a:lnSpc>
                <a:spcPct val="80000"/>
              </a:lnSpc>
              <a:defRPr/>
            </a:pPr>
            <a:r>
              <a:rPr lang="en-GB" sz="1800" dirty="0" smtClean="0"/>
              <a:t>Prepares and publicises draft plan – bringing it to the attention of those who live, work or operate business in neighbourhood area;</a:t>
            </a:r>
          </a:p>
          <a:p>
            <a:pPr>
              <a:lnSpc>
                <a:spcPct val="80000"/>
              </a:lnSpc>
              <a:defRPr/>
            </a:pPr>
            <a:endParaRPr lang="en-GB" sz="1000" dirty="0" smtClean="0"/>
          </a:p>
          <a:p>
            <a:pPr>
              <a:lnSpc>
                <a:spcPct val="80000"/>
              </a:lnSpc>
              <a:defRPr/>
            </a:pPr>
            <a:r>
              <a:rPr lang="en-GB" sz="1800" dirty="0" smtClean="0"/>
              <a:t>Publishes contact details for submission of representations and information about timetable for consultation (m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inimum 6 week consultation period);</a:t>
            </a:r>
          </a:p>
          <a:p>
            <a:pPr>
              <a:lnSpc>
                <a:spcPct val="80000"/>
              </a:lnSpc>
              <a:defRPr/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Consults statutory consultees whose interests may be affected by the plan;</a:t>
            </a:r>
          </a:p>
          <a:p>
            <a:pPr>
              <a:lnSpc>
                <a:spcPct val="80000"/>
              </a:lnSpc>
              <a:defRPr/>
            </a:pP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Considers representations and may amend draft plan; whereupon</a:t>
            </a:r>
          </a:p>
          <a:p>
            <a:pPr>
              <a:lnSpc>
                <a:spcPct val="80000"/>
              </a:lnSpc>
              <a:defRPr/>
            </a:pP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Further consultation is optional.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GB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93096"/>
            <a:ext cx="806489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274638"/>
            <a:ext cx="8219256" cy="7778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2000" b="1" dirty="0" smtClean="0">
                <a:latin typeface="Arial" pitchFamily="34" charset="0"/>
                <a:cs typeface="Arial" pitchFamily="34" charset="0"/>
              </a:rPr>
              <a:t>And then?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08050"/>
            <a:ext cx="5759871" cy="49688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en-GB" sz="10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Parish Council submits plan to County Council with:</a:t>
            </a:r>
          </a:p>
          <a:p>
            <a:pPr marL="0" indent="0">
              <a:lnSpc>
                <a:spcPct val="80000"/>
              </a:lnSpc>
              <a:buNone/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Plan or statement showing or describing plan area;</a:t>
            </a: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Consultation statement;</a:t>
            </a: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Title of draft plan; and</a:t>
            </a: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Statement on how plan meets basic conditions. </a:t>
            </a:r>
          </a:p>
          <a:p>
            <a:pPr lvl="2">
              <a:lnSpc>
                <a:spcPct val="8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The consultation statement must:</a:t>
            </a:r>
          </a:p>
          <a:p>
            <a:pPr>
              <a:lnSpc>
                <a:spcPct val="8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Identify who was consulted by parish council;</a:t>
            </a: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Describe how they were consulted;</a:t>
            </a: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Provide summary of main issues raised; and </a:t>
            </a: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Describe how issues have been addressed.</a:t>
            </a:r>
          </a:p>
          <a:p>
            <a:pPr lvl="2">
              <a:lnSpc>
                <a:spcPct val="8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County Council publicises the plan for a minimum of 6 weeks and describes how people can make representations.</a:t>
            </a:r>
          </a:p>
          <a:p>
            <a:pPr>
              <a:lnSpc>
                <a:spcPct val="80000"/>
              </a:lnSpc>
            </a:pPr>
            <a:endParaRPr lang="en-GB" sz="18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76672"/>
            <a:ext cx="248602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6477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2000" b="1" dirty="0" smtClean="0">
                <a:latin typeface="Arial" pitchFamily="34" charset="0"/>
                <a:cs typeface="Arial" pitchFamily="34" charset="0"/>
              </a:rPr>
              <a:t>Referendum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836712"/>
            <a:ext cx="4968056" cy="50306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County Council;</a:t>
            </a:r>
          </a:p>
          <a:p>
            <a:pPr>
              <a:lnSpc>
                <a:spcPct val="80000"/>
              </a:lnSpc>
            </a:pP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Publishes examiners report; </a:t>
            </a:r>
          </a:p>
          <a:p>
            <a:pPr>
              <a:lnSpc>
                <a:spcPct val="8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Publishes decision to put plan to referendum;</a:t>
            </a:r>
          </a:p>
          <a:p>
            <a:pPr>
              <a:lnSpc>
                <a:spcPct val="8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Arranges and funds referendum;</a:t>
            </a:r>
          </a:p>
          <a:p>
            <a:pPr>
              <a:lnSpc>
                <a:spcPct val="8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Following successful referendum publishes decision to ‘make’ plan (with reasons); </a:t>
            </a:r>
          </a:p>
          <a:p>
            <a:pPr>
              <a:lnSpc>
                <a:spcPct val="80000"/>
              </a:lnSpc>
            </a:pP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Advises Parish Council and consultees of decision; and</a:t>
            </a:r>
          </a:p>
          <a:p>
            <a:pPr>
              <a:lnSpc>
                <a:spcPct val="8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Publishes plan – it now becomes part of  the Development Plan and material to the determination of planning applications.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sz="18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4827"/>
            <a:ext cx="2990850" cy="54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41805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2000" b="1" dirty="0" smtClean="0">
                <a:latin typeface="+mn-lt"/>
              </a:rPr>
              <a:t>Concluding questions.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764704"/>
            <a:ext cx="8229600" cy="518365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What should be the:</a:t>
            </a:r>
          </a:p>
          <a:p>
            <a:pPr>
              <a:lnSpc>
                <a:spcPct val="90000"/>
              </a:lnSpc>
            </a:pP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Extent of the plan area?</a:t>
            </a:r>
          </a:p>
          <a:p>
            <a:pPr>
              <a:lnSpc>
                <a:spcPct val="9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Resources available to prepare the plan – is external professional support needed?</a:t>
            </a:r>
          </a:p>
          <a:p>
            <a:pPr>
              <a:lnSpc>
                <a:spcPct val="9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Extent of growth to be planned and evidence available: housing; employment; retail; other?</a:t>
            </a:r>
          </a:p>
          <a:p>
            <a:pPr>
              <a:lnSpc>
                <a:spcPct val="9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Plan period: needs to last for a reasonable timeframe – 15 years or Core Strategy plan period?</a:t>
            </a:r>
          </a:p>
          <a:p>
            <a:pPr>
              <a:lnSpc>
                <a:spcPct val="90000"/>
              </a:lnSpc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800" dirty="0" smtClean="0">
                <a:latin typeface="Arial" pitchFamily="34" charset="0"/>
                <a:cs typeface="Arial" pitchFamily="34" charset="0"/>
              </a:rPr>
              <a:t>Governance arrangements</a:t>
            </a:r>
          </a:p>
          <a:p>
            <a:pPr>
              <a:lnSpc>
                <a:spcPct val="90000"/>
              </a:lnSpc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9750" y="333375"/>
            <a:ext cx="8229600" cy="43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GB" sz="2000" b="1" dirty="0" smtClean="0">
                <a:latin typeface="Arial" pitchFamily="34" charset="0"/>
                <a:cs typeface="Arial" pitchFamily="34" charset="0"/>
              </a:rPr>
              <a:t>What will be needed?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836712"/>
            <a:ext cx="503143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Time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endParaRPr lang="en-GB" sz="12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People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endParaRPr lang="en-GB" sz="12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Skills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endParaRPr lang="en-GB" sz="12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Money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endParaRPr lang="en-GB" sz="12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Energy; 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and</a:t>
            </a: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endParaRPr lang="en-GB" sz="12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/>
              <a:buChar char="•"/>
              <a:tabLst>
                <a:tab pos="457200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A good, clear reason to start.</a:t>
            </a:r>
            <a:endParaRPr lang="en-GB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pic>
        <p:nvPicPr>
          <p:cNvPr id="9" name="Picture 2" descr="P:\Place\Planning Strategy\LDF\LDF.ADM  - LDF Admin\Photos\Core Strategy consultation photos\CSPO Berwick upon Twee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29" t="18547" r="8131" b="4699"/>
          <a:stretch/>
        </p:blipFill>
        <p:spPr bwMode="auto">
          <a:xfrm>
            <a:off x="4716016" y="836712"/>
            <a:ext cx="403423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93096"/>
            <a:ext cx="91440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509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2000" b="1" dirty="0" smtClean="0">
                <a:latin typeface="Arial" pitchFamily="34" charset="0"/>
                <a:cs typeface="Arial" pitchFamily="34" charset="0"/>
              </a:rPr>
              <a:t>Some lessons from elsewhere.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 bwMode="auto">
          <a:xfrm>
            <a:off x="539750" y="981075"/>
            <a:ext cx="8229600" cy="309599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800" dirty="0" smtClean="0">
                <a:latin typeface="Arial" pitchFamily="34" charset="0"/>
                <a:cs typeface="Arial" pitchFamily="34" charset="0"/>
              </a:rPr>
              <a:t>Know why you want a plan before starting;</a:t>
            </a:r>
          </a:p>
          <a:p>
            <a:pPr marL="0" indent="0">
              <a:buNone/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800" dirty="0" smtClean="0">
                <a:latin typeface="Arial" pitchFamily="34" charset="0"/>
                <a:cs typeface="Arial" pitchFamily="34" charset="0"/>
              </a:rPr>
              <a:t>Get agreement</a:t>
            </a:r>
            <a:r>
              <a:rPr lang="en-GB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early</a:t>
            </a:r>
            <a:r>
              <a:rPr lang="en-GB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800" dirty="0" smtClean="0">
                <a:latin typeface="Arial" pitchFamily="34" charset="0"/>
                <a:cs typeface="Arial" pitchFamily="34" charset="0"/>
              </a:rPr>
              <a:t>in the process on who is leading and who can make decisions – stay flexible, but focused; foster trust and respect; remain tenacious;</a:t>
            </a:r>
          </a:p>
          <a:p>
            <a:pPr marL="0" indent="0">
              <a:buNone/>
            </a:pP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800" dirty="0" smtClean="0">
                <a:latin typeface="Arial" pitchFamily="34" charset="0"/>
                <a:cs typeface="Arial" pitchFamily="34" charset="0"/>
              </a:rPr>
              <a:t>Establish who will prepare the plan before starting  – people with time and energy are invaluable; and</a:t>
            </a:r>
          </a:p>
          <a:p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800" dirty="0" smtClean="0">
                <a:latin typeface="Arial" pitchFamily="34" charset="0"/>
                <a:cs typeface="Arial" pitchFamily="34" charset="0"/>
              </a:rPr>
              <a:t>Keep it simple, proportionate and relevant.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67188"/>
            <a:ext cx="31908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67187"/>
            <a:ext cx="34004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NCC Powerpoin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5842</TotalTime>
  <Words>1244</Words>
  <Application>Microsoft Office PowerPoint</Application>
  <PresentationFormat>On-screen Show (4:3)</PresentationFormat>
  <Paragraphs>253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New NCC Powerpoint</vt:lpstr>
      <vt:lpstr>Slide 1</vt:lpstr>
      <vt:lpstr> So what are the coalition government’s objectives for Neighbourhood Planning? </vt:lpstr>
      <vt:lpstr>And to:</vt:lpstr>
      <vt:lpstr>Who can produce a Neighbourhood Plan?</vt:lpstr>
      <vt:lpstr>What can Neighbourhood Plans do?</vt:lpstr>
      <vt:lpstr> Are they restricted in their ambitions?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In any event.</vt:lpstr>
      <vt:lpstr>And then?</vt:lpstr>
      <vt:lpstr>Referendum</vt:lpstr>
      <vt:lpstr>Concluding questions.</vt:lpstr>
      <vt:lpstr>What will be needed?</vt:lpstr>
      <vt:lpstr>Some lessons from elsewhere.</vt:lpstr>
    </vt:vector>
  </TitlesOfParts>
  <Company>Northumberland County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Janice.Rose</dc:creator>
  <cp:lastModifiedBy>Catherine2</cp:lastModifiedBy>
  <cp:revision>331</cp:revision>
  <cp:lastPrinted>2015-02-10T11:10:08Z</cp:lastPrinted>
  <dcterms:created xsi:type="dcterms:W3CDTF">2011-03-04T11:46:24Z</dcterms:created>
  <dcterms:modified xsi:type="dcterms:W3CDTF">2015-05-11T11:14:17Z</dcterms:modified>
</cp:coreProperties>
</file>